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5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74" r:id="rId7"/>
    <p:sldId id="270" r:id="rId8"/>
    <p:sldId id="269" r:id="rId9"/>
    <p:sldId id="262" r:id="rId10"/>
    <p:sldId id="264" r:id="rId11"/>
    <p:sldId id="271" r:id="rId12"/>
    <p:sldId id="272" r:id="rId13"/>
    <p:sldId id="276" r:id="rId14"/>
    <p:sldId id="277" r:id="rId15"/>
    <p:sldId id="278" r:id="rId16"/>
    <p:sldId id="266" r:id="rId17"/>
    <p:sldId id="267" r:id="rId18"/>
    <p:sldId id="275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6" autoAdjust="0"/>
    <p:restoredTop sz="94660"/>
  </p:normalViewPr>
  <p:slideViewPr>
    <p:cSldViewPr snapToGrid="0" snapToObjects="1">
      <p:cViewPr>
        <p:scale>
          <a:sx n="95" d="100"/>
          <a:sy n="95" d="100"/>
        </p:scale>
        <p:origin x="-1304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C718D1-B899-424D-8F09-32E53DE325D2}" type="doc">
      <dgm:prSet loTypeId="urn:microsoft.com/office/officeart/2005/8/layout/process2" loCatId="" qsTypeId="urn:microsoft.com/office/officeart/2005/8/quickstyle/simple2" qsCatId="simple" csTypeId="urn:microsoft.com/office/officeart/2005/8/colors/accent0_3" csCatId="mainScheme" phldr="1"/>
      <dgm:spPr/>
    </dgm:pt>
    <dgm:pt modelId="{B39297D4-E58F-3E4D-9E37-9CDB1B7EAA41}">
      <dgm:prSet phldrT="[Text]" custT="1"/>
      <dgm:spPr/>
      <dgm:t>
        <a:bodyPr/>
        <a:lstStyle/>
        <a:p>
          <a:r>
            <a:rPr lang="en-US" sz="1600" dirty="0" smtClean="0"/>
            <a:t>HDL Design</a:t>
          </a:r>
          <a:endParaRPr lang="en-US" sz="1600" dirty="0"/>
        </a:p>
      </dgm:t>
    </dgm:pt>
    <dgm:pt modelId="{44423FD3-A00E-5F48-B9A5-5348601D5A76}" type="parTrans" cxnId="{CF0A15AD-7EB1-604C-8DC5-203B959606A6}">
      <dgm:prSet/>
      <dgm:spPr/>
      <dgm:t>
        <a:bodyPr/>
        <a:lstStyle/>
        <a:p>
          <a:endParaRPr lang="en-US"/>
        </a:p>
      </dgm:t>
    </dgm:pt>
    <dgm:pt modelId="{D9D83673-5C68-B142-97E9-64BAB85796B7}" type="sibTrans" cxnId="{CF0A15AD-7EB1-604C-8DC5-203B959606A6}">
      <dgm:prSet/>
      <dgm:spPr/>
      <dgm:t>
        <a:bodyPr/>
        <a:lstStyle/>
        <a:p>
          <a:endParaRPr lang="en-US"/>
        </a:p>
      </dgm:t>
    </dgm:pt>
    <dgm:pt modelId="{8DCFDEB5-1440-5840-A050-B1EFAD2C0E94}">
      <dgm:prSet phldrT="[Text]" custT="1"/>
      <dgm:spPr/>
      <dgm:t>
        <a:bodyPr/>
        <a:lstStyle/>
        <a:p>
          <a:r>
            <a:rPr lang="en-US" sz="1600" dirty="0" smtClean="0"/>
            <a:t>Top-Down Synthesis</a:t>
          </a:r>
          <a:endParaRPr lang="en-US" sz="1600" dirty="0"/>
        </a:p>
      </dgm:t>
    </dgm:pt>
    <dgm:pt modelId="{2FBAC260-866C-1641-96AA-54A2C3A9BB43}" type="parTrans" cxnId="{3E39BE59-2279-724D-953C-95A35ED7880D}">
      <dgm:prSet/>
      <dgm:spPr/>
      <dgm:t>
        <a:bodyPr/>
        <a:lstStyle/>
        <a:p>
          <a:endParaRPr lang="en-US"/>
        </a:p>
      </dgm:t>
    </dgm:pt>
    <dgm:pt modelId="{C0BF68DD-6F62-7C48-A837-4546CD2CCC58}" type="sibTrans" cxnId="{3E39BE59-2279-724D-953C-95A35ED7880D}">
      <dgm:prSet/>
      <dgm:spPr/>
      <dgm:t>
        <a:bodyPr/>
        <a:lstStyle/>
        <a:p>
          <a:endParaRPr lang="en-US"/>
        </a:p>
      </dgm:t>
    </dgm:pt>
    <dgm:pt modelId="{6E34CC7C-66E6-1047-9C5B-1A14EC7CA692}">
      <dgm:prSet phldrT="[Text]" custT="1"/>
      <dgm:spPr/>
      <dgm:t>
        <a:bodyPr/>
        <a:lstStyle/>
        <a:p>
          <a:r>
            <a:rPr lang="en-US" sz="1600" dirty="0" err="1" smtClean="0"/>
            <a:t>Netlist</a:t>
          </a:r>
          <a:r>
            <a:rPr lang="en-US" sz="1600" dirty="0" smtClean="0"/>
            <a:t> Linking and Constraints</a:t>
          </a:r>
          <a:endParaRPr lang="en-US" sz="1600" dirty="0"/>
        </a:p>
      </dgm:t>
    </dgm:pt>
    <dgm:pt modelId="{5BBAB794-8C0A-C847-86B2-B93331FEC085}" type="parTrans" cxnId="{A0FD5B71-5823-B247-B9A5-34286CE0BD9E}">
      <dgm:prSet/>
      <dgm:spPr/>
      <dgm:t>
        <a:bodyPr/>
        <a:lstStyle/>
        <a:p>
          <a:endParaRPr lang="en-US"/>
        </a:p>
      </dgm:t>
    </dgm:pt>
    <dgm:pt modelId="{B2F2AEFE-A140-DD4F-AAAD-FB8AEAA2268A}" type="sibTrans" cxnId="{A0FD5B71-5823-B247-B9A5-34286CE0BD9E}">
      <dgm:prSet/>
      <dgm:spPr/>
      <dgm:t>
        <a:bodyPr/>
        <a:lstStyle/>
        <a:p>
          <a:endParaRPr lang="en-US"/>
        </a:p>
      </dgm:t>
    </dgm:pt>
    <dgm:pt modelId="{9F5E0470-1C69-DE4A-8B4F-D04427B9344D}">
      <dgm:prSet phldrT="[Text]" custT="1"/>
      <dgm:spPr/>
      <dgm:t>
        <a:bodyPr/>
        <a:lstStyle/>
        <a:p>
          <a:r>
            <a:rPr lang="en-US" sz="1600" dirty="0" smtClean="0"/>
            <a:t>Packing, Placement, Optimization</a:t>
          </a:r>
          <a:endParaRPr lang="en-US" sz="1600" dirty="0"/>
        </a:p>
      </dgm:t>
    </dgm:pt>
    <dgm:pt modelId="{5E6C547D-C467-1D44-90BE-C45ACE985943}" type="parTrans" cxnId="{AC83AC17-ABBB-F74B-8B49-C5BA3C7CD61A}">
      <dgm:prSet/>
      <dgm:spPr/>
      <dgm:t>
        <a:bodyPr/>
        <a:lstStyle/>
        <a:p>
          <a:endParaRPr lang="en-US"/>
        </a:p>
      </dgm:t>
    </dgm:pt>
    <dgm:pt modelId="{8D6F73C3-5E05-2647-AC5B-11F9CCB14F76}" type="sibTrans" cxnId="{AC83AC17-ABBB-F74B-8B49-C5BA3C7CD61A}">
      <dgm:prSet/>
      <dgm:spPr/>
      <dgm:t>
        <a:bodyPr/>
        <a:lstStyle/>
        <a:p>
          <a:endParaRPr lang="en-US"/>
        </a:p>
      </dgm:t>
    </dgm:pt>
    <dgm:pt modelId="{AB12EEB9-3906-574C-A2A8-CD5A1492065F}">
      <dgm:prSet phldrT="[Text]"/>
      <dgm:spPr/>
      <dgm:t>
        <a:bodyPr/>
        <a:lstStyle/>
        <a:p>
          <a:r>
            <a:rPr lang="en-US" dirty="0" smtClean="0"/>
            <a:t>Routing, Post-Route Optimization</a:t>
          </a:r>
          <a:endParaRPr lang="en-US" dirty="0"/>
        </a:p>
      </dgm:t>
    </dgm:pt>
    <dgm:pt modelId="{08065DB8-C18F-974A-B785-ABAECE1E8AF2}" type="parTrans" cxnId="{EFF7E112-D3D2-2D43-AC65-3CDE85D59715}">
      <dgm:prSet/>
      <dgm:spPr/>
      <dgm:t>
        <a:bodyPr/>
        <a:lstStyle/>
        <a:p>
          <a:endParaRPr lang="en-US"/>
        </a:p>
      </dgm:t>
    </dgm:pt>
    <dgm:pt modelId="{003212B8-C1E3-1442-8E0A-C31A83B12B17}" type="sibTrans" cxnId="{EFF7E112-D3D2-2D43-AC65-3CDE85D59715}">
      <dgm:prSet/>
      <dgm:spPr/>
      <dgm:t>
        <a:bodyPr/>
        <a:lstStyle/>
        <a:p>
          <a:endParaRPr lang="en-US"/>
        </a:p>
      </dgm:t>
    </dgm:pt>
    <dgm:pt modelId="{77293B80-D844-534B-8236-ED63EF59F5D3}">
      <dgm:prSet phldrT="[Text]"/>
      <dgm:spPr/>
      <dgm:t>
        <a:bodyPr/>
        <a:lstStyle/>
        <a:p>
          <a:r>
            <a:rPr lang="en-US" dirty="0" smtClean="0"/>
            <a:t>Static Timing Analysis</a:t>
          </a:r>
          <a:endParaRPr lang="en-US" dirty="0"/>
        </a:p>
      </dgm:t>
    </dgm:pt>
    <dgm:pt modelId="{05345A92-9E8E-ED44-BD7B-7FE34333937C}" type="parTrans" cxnId="{9AE63031-F470-FF43-8E96-F88D96198E85}">
      <dgm:prSet/>
      <dgm:spPr/>
      <dgm:t>
        <a:bodyPr/>
        <a:lstStyle/>
        <a:p>
          <a:endParaRPr lang="en-US"/>
        </a:p>
      </dgm:t>
    </dgm:pt>
    <dgm:pt modelId="{7BB9FA22-CBF1-3144-9810-D6CB48B96405}" type="sibTrans" cxnId="{9AE63031-F470-FF43-8E96-F88D96198E85}">
      <dgm:prSet/>
      <dgm:spPr/>
      <dgm:t>
        <a:bodyPr/>
        <a:lstStyle/>
        <a:p>
          <a:endParaRPr lang="en-US"/>
        </a:p>
      </dgm:t>
    </dgm:pt>
    <dgm:pt modelId="{274B1294-D963-3F47-82DC-B1AAECA6C401}">
      <dgm:prSet phldrT="[Text]"/>
      <dgm:spPr/>
      <dgm:t>
        <a:bodyPr/>
        <a:lstStyle/>
        <a:p>
          <a:r>
            <a:rPr lang="en-US" dirty="0" smtClean="0"/>
            <a:t>DRC and </a:t>
          </a:r>
          <a:r>
            <a:rPr lang="en-US" dirty="0" err="1" smtClean="0"/>
            <a:t>Bitstream</a:t>
          </a:r>
          <a:r>
            <a:rPr lang="en-US" dirty="0" smtClean="0"/>
            <a:t> Generation</a:t>
          </a:r>
          <a:endParaRPr lang="en-US" dirty="0"/>
        </a:p>
      </dgm:t>
    </dgm:pt>
    <dgm:pt modelId="{5111D035-C780-4F48-B60C-9A6D42DD5AEC}" type="parTrans" cxnId="{126F744B-0C83-BF49-A0F7-5A28E70BBBD6}">
      <dgm:prSet/>
      <dgm:spPr/>
      <dgm:t>
        <a:bodyPr/>
        <a:lstStyle/>
        <a:p>
          <a:endParaRPr lang="en-US"/>
        </a:p>
      </dgm:t>
    </dgm:pt>
    <dgm:pt modelId="{0B95D2A7-8EA3-8A45-9F0A-477B332D82F6}" type="sibTrans" cxnId="{126F744B-0C83-BF49-A0F7-5A28E70BBBD6}">
      <dgm:prSet/>
      <dgm:spPr/>
      <dgm:t>
        <a:bodyPr/>
        <a:lstStyle/>
        <a:p>
          <a:endParaRPr lang="en-US"/>
        </a:p>
      </dgm:t>
    </dgm:pt>
    <dgm:pt modelId="{900B61B5-2769-B648-8554-D763B4FA2F8D}" type="pres">
      <dgm:prSet presAssocID="{47C718D1-B899-424D-8F09-32E53DE325D2}" presName="linearFlow" presStyleCnt="0">
        <dgm:presLayoutVars>
          <dgm:resizeHandles val="exact"/>
        </dgm:presLayoutVars>
      </dgm:prSet>
      <dgm:spPr/>
    </dgm:pt>
    <dgm:pt modelId="{1CB85273-984F-6A44-B5E3-EC9929110012}" type="pres">
      <dgm:prSet presAssocID="{B39297D4-E58F-3E4D-9E37-9CDB1B7EAA41}" presName="node" presStyleLbl="node1" presStyleIdx="0" presStyleCnt="7" custScaleX="2279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6B3177-6076-5346-BB01-1A82400FA348}" type="pres">
      <dgm:prSet presAssocID="{D9D83673-5C68-B142-97E9-64BAB85796B7}" presName="sibTrans" presStyleLbl="sibTrans2D1" presStyleIdx="0" presStyleCnt="6"/>
      <dgm:spPr/>
      <dgm:t>
        <a:bodyPr/>
        <a:lstStyle/>
        <a:p>
          <a:endParaRPr lang="en-US"/>
        </a:p>
      </dgm:t>
    </dgm:pt>
    <dgm:pt modelId="{9D4FE30F-D67B-1743-9FE4-A504EFC72542}" type="pres">
      <dgm:prSet presAssocID="{D9D83673-5C68-B142-97E9-64BAB85796B7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FE4660B7-6D1A-7048-B867-8757F3863991}" type="pres">
      <dgm:prSet presAssocID="{8DCFDEB5-1440-5840-A050-B1EFAD2C0E94}" presName="node" presStyleLbl="node1" presStyleIdx="1" presStyleCnt="7" custScaleX="2279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8323C5-6707-EC47-BDA7-D0869ED5556D}" type="pres">
      <dgm:prSet presAssocID="{C0BF68DD-6F62-7C48-A837-4546CD2CCC58}" presName="sibTrans" presStyleLbl="sibTrans2D1" presStyleIdx="1" presStyleCnt="6"/>
      <dgm:spPr/>
      <dgm:t>
        <a:bodyPr/>
        <a:lstStyle/>
        <a:p>
          <a:endParaRPr lang="en-US"/>
        </a:p>
      </dgm:t>
    </dgm:pt>
    <dgm:pt modelId="{746B6FCB-D7BB-954C-BC1B-0E5F6D1FC2DC}" type="pres">
      <dgm:prSet presAssocID="{C0BF68DD-6F62-7C48-A837-4546CD2CCC58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4D670485-17EE-5F40-9823-C3BA11D065F4}" type="pres">
      <dgm:prSet presAssocID="{6E34CC7C-66E6-1047-9C5B-1A14EC7CA692}" presName="node" presStyleLbl="node1" presStyleIdx="2" presStyleCnt="7" custScaleX="2279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4AF73E-2577-5D4C-8194-0D6EF1E70438}" type="pres">
      <dgm:prSet presAssocID="{B2F2AEFE-A140-DD4F-AAAD-FB8AEAA2268A}" presName="sibTrans" presStyleLbl="sibTrans2D1" presStyleIdx="2" presStyleCnt="6"/>
      <dgm:spPr/>
      <dgm:t>
        <a:bodyPr/>
        <a:lstStyle/>
        <a:p>
          <a:endParaRPr lang="en-US"/>
        </a:p>
      </dgm:t>
    </dgm:pt>
    <dgm:pt modelId="{825B6485-64E7-8D4A-9A35-DEFC2EA15880}" type="pres">
      <dgm:prSet presAssocID="{B2F2AEFE-A140-DD4F-AAAD-FB8AEAA2268A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46B7CEC0-D28B-A648-95FE-C9508B960A6B}" type="pres">
      <dgm:prSet presAssocID="{9F5E0470-1C69-DE4A-8B4F-D04427B9344D}" presName="node" presStyleLbl="node1" presStyleIdx="3" presStyleCnt="7" custScaleX="2279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E3803F-8FAC-8A44-8C33-749AD5E11D5D}" type="pres">
      <dgm:prSet presAssocID="{8D6F73C3-5E05-2647-AC5B-11F9CCB14F76}" presName="sibTrans" presStyleLbl="sibTrans2D1" presStyleIdx="3" presStyleCnt="6"/>
      <dgm:spPr/>
      <dgm:t>
        <a:bodyPr/>
        <a:lstStyle/>
        <a:p>
          <a:endParaRPr lang="en-US"/>
        </a:p>
      </dgm:t>
    </dgm:pt>
    <dgm:pt modelId="{98F3753A-E4EC-7D4F-BFC8-5D12A688822F}" type="pres">
      <dgm:prSet presAssocID="{8D6F73C3-5E05-2647-AC5B-11F9CCB14F76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EDA5C686-7B7B-8745-B594-AC85328D5769}" type="pres">
      <dgm:prSet presAssocID="{AB12EEB9-3906-574C-A2A8-CD5A1492065F}" presName="node" presStyleLbl="node1" presStyleIdx="4" presStyleCnt="7" custScaleX="2279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50E2B4-E298-8C40-B437-1896A77105EA}" type="pres">
      <dgm:prSet presAssocID="{003212B8-C1E3-1442-8E0A-C31A83B12B17}" presName="sibTrans" presStyleLbl="sibTrans2D1" presStyleIdx="4" presStyleCnt="6"/>
      <dgm:spPr/>
      <dgm:t>
        <a:bodyPr/>
        <a:lstStyle/>
        <a:p>
          <a:endParaRPr lang="en-US"/>
        </a:p>
      </dgm:t>
    </dgm:pt>
    <dgm:pt modelId="{0F4F252C-E3DB-2E47-ABF0-110D92FAF39A}" type="pres">
      <dgm:prSet presAssocID="{003212B8-C1E3-1442-8E0A-C31A83B12B17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B431D05F-A118-924E-9DD9-C2297B631BCD}" type="pres">
      <dgm:prSet presAssocID="{77293B80-D844-534B-8236-ED63EF59F5D3}" presName="node" presStyleLbl="node1" presStyleIdx="5" presStyleCnt="7" custScaleX="2279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366796-FFA4-354A-AE9E-89D5CDE8EAAA}" type="pres">
      <dgm:prSet presAssocID="{7BB9FA22-CBF1-3144-9810-D6CB48B96405}" presName="sibTrans" presStyleLbl="sibTrans2D1" presStyleIdx="5" presStyleCnt="6"/>
      <dgm:spPr/>
      <dgm:t>
        <a:bodyPr/>
        <a:lstStyle/>
        <a:p>
          <a:endParaRPr lang="en-US"/>
        </a:p>
      </dgm:t>
    </dgm:pt>
    <dgm:pt modelId="{CA1A9E9F-7FE8-154D-A75B-93C83407E1D3}" type="pres">
      <dgm:prSet presAssocID="{7BB9FA22-CBF1-3144-9810-D6CB48B96405}" presName="connectorText" presStyleLbl="sibTrans2D1" presStyleIdx="5" presStyleCnt="6"/>
      <dgm:spPr/>
      <dgm:t>
        <a:bodyPr/>
        <a:lstStyle/>
        <a:p>
          <a:endParaRPr lang="en-US"/>
        </a:p>
      </dgm:t>
    </dgm:pt>
    <dgm:pt modelId="{F689579C-D8EC-904E-9DD5-46C6CD81CA28}" type="pres">
      <dgm:prSet presAssocID="{274B1294-D963-3F47-82DC-B1AAECA6C401}" presName="node" presStyleLbl="node1" presStyleIdx="6" presStyleCnt="7" custScaleX="2279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5E84C06-2FD1-8A40-8122-BC543EAFDFEC}" type="presOf" srcId="{8D6F73C3-5E05-2647-AC5B-11F9CCB14F76}" destId="{C6E3803F-8FAC-8A44-8C33-749AD5E11D5D}" srcOrd="0" destOrd="0" presId="urn:microsoft.com/office/officeart/2005/8/layout/process2"/>
    <dgm:cxn modelId="{A0FD5B71-5823-B247-B9A5-34286CE0BD9E}" srcId="{47C718D1-B899-424D-8F09-32E53DE325D2}" destId="{6E34CC7C-66E6-1047-9C5B-1A14EC7CA692}" srcOrd="2" destOrd="0" parTransId="{5BBAB794-8C0A-C847-86B2-B93331FEC085}" sibTransId="{B2F2AEFE-A140-DD4F-AAAD-FB8AEAA2268A}"/>
    <dgm:cxn modelId="{CCE27D57-E716-7D43-A390-DC07DFC470FB}" type="presOf" srcId="{B39297D4-E58F-3E4D-9E37-9CDB1B7EAA41}" destId="{1CB85273-984F-6A44-B5E3-EC9929110012}" srcOrd="0" destOrd="0" presId="urn:microsoft.com/office/officeart/2005/8/layout/process2"/>
    <dgm:cxn modelId="{FE4FEF2C-68FE-5C40-A53B-18437323202B}" type="presOf" srcId="{6E34CC7C-66E6-1047-9C5B-1A14EC7CA692}" destId="{4D670485-17EE-5F40-9823-C3BA11D065F4}" srcOrd="0" destOrd="0" presId="urn:microsoft.com/office/officeart/2005/8/layout/process2"/>
    <dgm:cxn modelId="{FA93A466-9224-964B-967A-69E4A097CB7F}" type="presOf" srcId="{B2F2AEFE-A140-DD4F-AAAD-FB8AEAA2268A}" destId="{825B6485-64E7-8D4A-9A35-DEFC2EA15880}" srcOrd="1" destOrd="0" presId="urn:microsoft.com/office/officeart/2005/8/layout/process2"/>
    <dgm:cxn modelId="{EFF7E112-D3D2-2D43-AC65-3CDE85D59715}" srcId="{47C718D1-B899-424D-8F09-32E53DE325D2}" destId="{AB12EEB9-3906-574C-A2A8-CD5A1492065F}" srcOrd="4" destOrd="0" parTransId="{08065DB8-C18F-974A-B785-ABAECE1E8AF2}" sibTransId="{003212B8-C1E3-1442-8E0A-C31A83B12B17}"/>
    <dgm:cxn modelId="{49637261-DB74-FB42-AE73-82A7F11C48B4}" type="presOf" srcId="{AB12EEB9-3906-574C-A2A8-CD5A1492065F}" destId="{EDA5C686-7B7B-8745-B594-AC85328D5769}" srcOrd="0" destOrd="0" presId="urn:microsoft.com/office/officeart/2005/8/layout/process2"/>
    <dgm:cxn modelId="{3F865A73-E114-4B46-85BD-7DAE0D1F3B51}" type="presOf" srcId="{7BB9FA22-CBF1-3144-9810-D6CB48B96405}" destId="{8F366796-FFA4-354A-AE9E-89D5CDE8EAAA}" srcOrd="0" destOrd="0" presId="urn:microsoft.com/office/officeart/2005/8/layout/process2"/>
    <dgm:cxn modelId="{9AE63031-F470-FF43-8E96-F88D96198E85}" srcId="{47C718D1-B899-424D-8F09-32E53DE325D2}" destId="{77293B80-D844-534B-8236-ED63EF59F5D3}" srcOrd="5" destOrd="0" parTransId="{05345A92-9E8E-ED44-BD7B-7FE34333937C}" sibTransId="{7BB9FA22-CBF1-3144-9810-D6CB48B96405}"/>
    <dgm:cxn modelId="{6B5556E8-39B6-6C48-882F-CF0A71D50A31}" type="presOf" srcId="{C0BF68DD-6F62-7C48-A837-4546CD2CCC58}" destId="{746B6FCB-D7BB-954C-BC1B-0E5F6D1FC2DC}" srcOrd="1" destOrd="0" presId="urn:microsoft.com/office/officeart/2005/8/layout/process2"/>
    <dgm:cxn modelId="{D2942FDB-50B1-6B40-BCC9-A2491C4B1A26}" type="presOf" srcId="{47C718D1-B899-424D-8F09-32E53DE325D2}" destId="{900B61B5-2769-B648-8554-D763B4FA2F8D}" srcOrd="0" destOrd="0" presId="urn:microsoft.com/office/officeart/2005/8/layout/process2"/>
    <dgm:cxn modelId="{3E39BE59-2279-724D-953C-95A35ED7880D}" srcId="{47C718D1-B899-424D-8F09-32E53DE325D2}" destId="{8DCFDEB5-1440-5840-A050-B1EFAD2C0E94}" srcOrd="1" destOrd="0" parTransId="{2FBAC260-866C-1641-96AA-54A2C3A9BB43}" sibTransId="{C0BF68DD-6F62-7C48-A837-4546CD2CCC58}"/>
    <dgm:cxn modelId="{80EEE5DB-7434-A440-9DA1-224A81627F20}" type="presOf" srcId="{003212B8-C1E3-1442-8E0A-C31A83B12B17}" destId="{0F4F252C-E3DB-2E47-ABF0-110D92FAF39A}" srcOrd="1" destOrd="0" presId="urn:microsoft.com/office/officeart/2005/8/layout/process2"/>
    <dgm:cxn modelId="{10388710-7EDE-6F43-8E02-258BAB667989}" type="presOf" srcId="{D9D83673-5C68-B142-97E9-64BAB85796B7}" destId="{026B3177-6076-5346-BB01-1A82400FA348}" srcOrd="0" destOrd="0" presId="urn:microsoft.com/office/officeart/2005/8/layout/process2"/>
    <dgm:cxn modelId="{06C77D64-96BD-7942-A76C-E722DC89A729}" type="presOf" srcId="{9F5E0470-1C69-DE4A-8B4F-D04427B9344D}" destId="{46B7CEC0-D28B-A648-95FE-C9508B960A6B}" srcOrd="0" destOrd="0" presId="urn:microsoft.com/office/officeart/2005/8/layout/process2"/>
    <dgm:cxn modelId="{52239DD0-E1D0-7242-B46F-184D1E680A0A}" type="presOf" srcId="{77293B80-D844-534B-8236-ED63EF59F5D3}" destId="{B431D05F-A118-924E-9DD9-C2297B631BCD}" srcOrd="0" destOrd="0" presId="urn:microsoft.com/office/officeart/2005/8/layout/process2"/>
    <dgm:cxn modelId="{51A71719-2D2E-F347-9CF8-3742B9750EC5}" type="presOf" srcId="{7BB9FA22-CBF1-3144-9810-D6CB48B96405}" destId="{CA1A9E9F-7FE8-154D-A75B-93C83407E1D3}" srcOrd="1" destOrd="0" presId="urn:microsoft.com/office/officeart/2005/8/layout/process2"/>
    <dgm:cxn modelId="{AC83AC17-ABBB-F74B-8B49-C5BA3C7CD61A}" srcId="{47C718D1-B899-424D-8F09-32E53DE325D2}" destId="{9F5E0470-1C69-DE4A-8B4F-D04427B9344D}" srcOrd="3" destOrd="0" parTransId="{5E6C547D-C467-1D44-90BE-C45ACE985943}" sibTransId="{8D6F73C3-5E05-2647-AC5B-11F9CCB14F76}"/>
    <dgm:cxn modelId="{6E34F673-FAC3-1441-8005-9CAB5BF2FC77}" type="presOf" srcId="{D9D83673-5C68-B142-97E9-64BAB85796B7}" destId="{9D4FE30F-D67B-1743-9FE4-A504EFC72542}" srcOrd="1" destOrd="0" presId="urn:microsoft.com/office/officeart/2005/8/layout/process2"/>
    <dgm:cxn modelId="{CF0A15AD-7EB1-604C-8DC5-203B959606A6}" srcId="{47C718D1-B899-424D-8F09-32E53DE325D2}" destId="{B39297D4-E58F-3E4D-9E37-9CDB1B7EAA41}" srcOrd="0" destOrd="0" parTransId="{44423FD3-A00E-5F48-B9A5-5348601D5A76}" sibTransId="{D9D83673-5C68-B142-97E9-64BAB85796B7}"/>
    <dgm:cxn modelId="{126F744B-0C83-BF49-A0F7-5A28E70BBBD6}" srcId="{47C718D1-B899-424D-8F09-32E53DE325D2}" destId="{274B1294-D963-3F47-82DC-B1AAECA6C401}" srcOrd="6" destOrd="0" parTransId="{5111D035-C780-4F48-B60C-9A6D42DD5AEC}" sibTransId="{0B95D2A7-8EA3-8A45-9F0A-477B332D82F6}"/>
    <dgm:cxn modelId="{CB0FDBC0-608A-6040-A7A9-22EA51C4C1B3}" type="presOf" srcId="{003212B8-C1E3-1442-8E0A-C31A83B12B17}" destId="{E650E2B4-E298-8C40-B437-1896A77105EA}" srcOrd="0" destOrd="0" presId="urn:microsoft.com/office/officeart/2005/8/layout/process2"/>
    <dgm:cxn modelId="{5E1A1015-50F0-5149-8381-EC698F91A099}" type="presOf" srcId="{8DCFDEB5-1440-5840-A050-B1EFAD2C0E94}" destId="{FE4660B7-6D1A-7048-B867-8757F3863991}" srcOrd="0" destOrd="0" presId="urn:microsoft.com/office/officeart/2005/8/layout/process2"/>
    <dgm:cxn modelId="{F6F1CF67-4401-F24E-A1B2-E43462D6158E}" type="presOf" srcId="{C0BF68DD-6F62-7C48-A837-4546CD2CCC58}" destId="{E38323C5-6707-EC47-BDA7-D0869ED5556D}" srcOrd="0" destOrd="0" presId="urn:microsoft.com/office/officeart/2005/8/layout/process2"/>
    <dgm:cxn modelId="{5CB7665D-F769-0343-BECA-D36CD485BF81}" type="presOf" srcId="{274B1294-D963-3F47-82DC-B1AAECA6C401}" destId="{F689579C-D8EC-904E-9DD5-46C6CD81CA28}" srcOrd="0" destOrd="0" presId="urn:microsoft.com/office/officeart/2005/8/layout/process2"/>
    <dgm:cxn modelId="{5334B942-902B-F54F-9F43-22165D3B2BD4}" type="presOf" srcId="{B2F2AEFE-A140-DD4F-AAAD-FB8AEAA2268A}" destId="{304AF73E-2577-5D4C-8194-0D6EF1E70438}" srcOrd="0" destOrd="0" presId="urn:microsoft.com/office/officeart/2005/8/layout/process2"/>
    <dgm:cxn modelId="{2531CDB4-AD4A-8646-ABE7-6FF58A2EBEE1}" type="presOf" srcId="{8D6F73C3-5E05-2647-AC5B-11F9CCB14F76}" destId="{98F3753A-E4EC-7D4F-BFC8-5D12A688822F}" srcOrd="1" destOrd="0" presId="urn:microsoft.com/office/officeart/2005/8/layout/process2"/>
    <dgm:cxn modelId="{CCF487B8-09BA-444B-A917-FE545D2B3EDE}" type="presParOf" srcId="{900B61B5-2769-B648-8554-D763B4FA2F8D}" destId="{1CB85273-984F-6A44-B5E3-EC9929110012}" srcOrd="0" destOrd="0" presId="urn:microsoft.com/office/officeart/2005/8/layout/process2"/>
    <dgm:cxn modelId="{AB666FE2-4E04-AD42-AEFB-11BC421278D4}" type="presParOf" srcId="{900B61B5-2769-B648-8554-D763B4FA2F8D}" destId="{026B3177-6076-5346-BB01-1A82400FA348}" srcOrd="1" destOrd="0" presId="urn:microsoft.com/office/officeart/2005/8/layout/process2"/>
    <dgm:cxn modelId="{12999F48-454D-AB47-8871-D46E2450E617}" type="presParOf" srcId="{026B3177-6076-5346-BB01-1A82400FA348}" destId="{9D4FE30F-D67B-1743-9FE4-A504EFC72542}" srcOrd="0" destOrd="0" presId="urn:microsoft.com/office/officeart/2005/8/layout/process2"/>
    <dgm:cxn modelId="{3DE3A9FF-C868-AF47-9E73-2292E547DBCB}" type="presParOf" srcId="{900B61B5-2769-B648-8554-D763B4FA2F8D}" destId="{FE4660B7-6D1A-7048-B867-8757F3863991}" srcOrd="2" destOrd="0" presId="urn:microsoft.com/office/officeart/2005/8/layout/process2"/>
    <dgm:cxn modelId="{7C50E5DD-C550-BF4B-8826-F5AF4207C69D}" type="presParOf" srcId="{900B61B5-2769-B648-8554-D763B4FA2F8D}" destId="{E38323C5-6707-EC47-BDA7-D0869ED5556D}" srcOrd="3" destOrd="0" presId="urn:microsoft.com/office/officeart/2005/8/layout/process2"/>
    <dgm:cxn modelId="{EBBAEE14-CC7A-8B40-AC29-967EE591BA2F}" type="presParOf" srcId="{E38323C5-6707-EC47-BDA7-D0869ED5556D}" destId="{746B6FCB-D7BB-954C-BC1B-0E5F6D1FC2DC}" srcOrd="0" destOrd="0" presId="urn:microsoft.com/office/officeart/2005/8/layout/process2"/>
    <dgm:cxn modelId="{6720B803-E08D-EA4A-AAF5-5BDDAECC4973}" type="presParOf" srcId="{900B61B5-2769-B648-8554-D763B4FA2F8D}" destId="{4D670485-17EE-5F40-9823-C3BA11D065F4}" srcOrd="4" destOrd="0" presId="urn:microsoft.com/office/officeart/2005/8/layout/process2"/>
    <dgm:cxn modelId="{0E84EA2E-91B4-924C-B8A0-3D8C18C6C6B9}" type="presParOf" srcId="{900B61B5-2769-B648-8554-D763B4FA2F8D}" destId="{304AF73E-2577-5D4C-8194-0D6EF1E70438}" srcOrd="5" destOrd="0" presId="urn:microsoft.com/office/officeart/2005/8/layout/process2"/>
    <dgm:cxn modelId="{1A2C1A92-BDC8-3A4B-8E5C-1FC910507540}" type="presParOf" srcId="{304AF73E-2577-5D4C-8194-0D6EF1E70438}" destId="{825B6485-64E7-8D4A-9A35-DEFC2EA15880}" srcOrd="0" destOrd="0" presId="urn:microsoft.com/office/officeart/2005/8/layout/process2"/>
    <dgm:cxn modelId="{025880CA-6EC4-D843-AD29-6C420F6958EC}" type="presParOf" srcId="{900B61B5-2769-B648-8554-D763B4FA2F8D}" destId="{46B7CEC0-D28B-A648-95FE-C9508B960A6B}" srcOrd="6" destOrd="0" presId="urn:microsoft.com/office/officeart/2005/8/layout/process2"/>
    <dgm:cxn modelId="{380134AC-7069-F84B-8171-1FF6379AAE8A}" type="presParOf" srcId="{900B61B5-2769-B648-8554-D763B4FA2F8D}" destId="{C6E3803F-8FAC-8A44-8C33-749AD5E11D5D}" srcOrd="7" destOrd="0" presId="urn:microsoft.com/office/officeart/2005/8/layout/process2"/>
    <dgm:cxn modelId="{A33E6B39-67D6-A44E-8393-74690F903D64}" type="presParOf" srcId="{C6E3803F-8FAC-8A44-8C33-749AD5E11D5D}" destId="{98F3753A-E4EC-7D4F-BFC8-5D12A688822F}" srcOrd="0" destOrd="0" presId="urn:microsoft.com/office/officeart/2005/8/layout/process2"/>
    <dgm:cxn modelId="{162546CF-4206-7C4D-A950-C3DEE42BA829}" type="presParOf" srcId="{900B61B5-2769-B648-8554-D763B4FA2F8D}" destId="{EDA5C686-7B7B-8745-B594-AC85328D5769}" srcOrd="8" destOrd="0" presId="urn:microsoft.com/office/officeart/2005/8/layout/process2"/>
    <dgm:cxn modelId="{E4C93E16-DF8A-EA4D-AFBF-CDCC5F0E60DF}" type="presParOf" srcId="{900B61B5-2769-B648-8554-D763B4FA2F8D}" destId="{E650E2B4-E298-8C40-B437-1896A77105EA}" srcOrd="9" destOrd="0" presId="urn:microsoft.com/office/officeart/2005/8/layout/process2"/>
    <dgm:cxn modelId="{7DCCE055-62A0-7A49-8EA4-E7A504A8B2E2}" type="presParOf" srcId="{E650E2B4-E298-8C40-B437-1896A77105EA}" destId="{0F4F252C-E3DB-2E47-ABF0-110D92FAF39A}" srcOrd="0" destOrd="0" presId="urn:microsoft.com/office/officeart/2005/8/layout/process2"/>
    <dgm:cxn modelId="{E949763A-70E3-CC42-A2A6-88580EBED966}" type="presParOf" srcId="{900B61B5-2769-B648-8554-D763B4FA2F8D}" destId="{B431D05F-A118-924E-9DD9-C2297B631BCD}" srcOrd="10" destOrd="0" presId="urn:microsoft.com/office/officeart/2005/8/layout/process2"/>
    <dgm:cxn modelId="{3EB9B068-8751-7B49-B00A-DA47328CFB1A}" type="presParOf" srcId="{900B61B5-2769-B648-8554-D763B4FA2F8D}" destId="{8F366796-FFA4-354A-AE9E-89D5CDE8EAAA}" srcOrd="11" destOrd="0" presId="urn:microsoft.com/office/officeart/2005/8/layout/process2"/>
    <dgm:cxn modelId="{0E70C0B9-2D5A-1940-85EF-4EA34A5BF691}" type="presParOf" srcId="{8F366796-FFA4-354A-AE9E-89D5CDE8EAAA}" destId="{CA1A9E9F-7FE8-154D-A75B-93C83407E1D3}" srcOrd="0" destOrd="0" presId="urn:microsoft.com/office/officeart/2005/8/layout/process2"/>
    <dgm:cxn modelId="{1B310E48-7320-1649-B530-1E9777C5AD0F}" type="presParOf" srcId="{900B61B5-2769-B648-8554-D763B4FA2F8D}" destId="{F689579C-D8EC-904E-9DD5-46C6CD81CA28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3E83BC-212A-0A42-8246-76C254CC09A7}" type="doc">
      <dgm:prSet loTypeId="urn:microsoft.com/office/officeart/2005/8/layout/process4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3AC8E0E-D4A3-3048-ABD1-E9963BF2E70F}">
      <dgm:prSet phldrT="[Text]" custT="1"/>
      <dgm:spPr/>
      <dgm:t>
        <a:bodyPr/>
        <a:lstStyle/>
        <a:p>
          <a:r>
            <a:rPr lang="en-US" sz="1600" dirty="0" smtClean="0"/>
            <a:t>HDL Design/System Planning</a:t>
          </a:r>
          <a:endParaRPr lang="en-US" sz="1600" dirty="0"/>
        </a:p>
      </dgm:t>
    </dgm:pt>
    <dgm:pt modelId="{44728FC6-818A-1744-995C-50BA06B76CB6}" type="parTrans" cxnId="{38EF2346-2C70-F047-8F0D-7017D7C12D1E}">
      <dgm:prSet/>
      <dgm:spPr/>
      <dgm:t>
        <a:bodyPr/>
        <a:lstStyle/>
        <a:p>
          <a:endParaRPr lang="en-US"/>
        </a:p>
      </dgm:t>
    </dgm:pt>
    <dgm:pt modelId="{0C2E32B9-A71D-4140-9495-79BC77805149}" type="sibTrans" cxnId="{38EF2346-2C70-F047-8F0D-7017D7C12D1E}">
      <dgm:prSet/>
      <dgm:spPr/>
      <dgm:t>
        <a:bodyPr/>
        <a:lstStyle/>
        <a:p>
          <a:endParaRPr lang="en-US"/>
        </a:p>
      </dgm:t>
    </dgm:pt>
    <dgm:pt modelId="{2AC939DC-1090-F84B-8B60-B66C73B14764}">
      <dgm:prSet phldrT="[Text]" custT="1"/>
      <dgm:spPr/>
      <dgm:t>
        <a:bodyPr/>
        <a:lstStyle/>
        <a:p>
          <a:r>
            <a:rPr lang="en-US" sz="1400" dirty="0" smtClean="0"/>
            <a:t>Bottom-Up Synthesis</a:t>
          </a:r>
          <a:endParaRPr lang="en-US" sz="1400" dirty="0"/>
        </a:p>
      </dgm:t>
    </dgm:pt>
    <dgm:pt modelId="{0CBCAAAF-090A-2945-AD67-E09B3C668B34}" type="parTrans" cxnId="{2160AAE7-9CA7-914F-9309-0789FF8598DB}">
      <dgm:prSet/>
      <dgm:spPr/>
      <dgm:t>
        <a:bodyPr/>
        <a:lstStyle/>
        <a:p>
          <a:endParaRPr lang="en-US"/>
        </a:p>
      </dgm:t>
    </dgm:pt>
    <dgm:pt modelId="{03924F76-5AC1-0241-89A5-03BF806F020A}" type="sibTrans" cxnId="{2160AAE7-9CA7-914F-9309-0789FF8598DB}">
      <dgm:prSet/>
      <dgm:spPr/>
      <dgm:t>
        <a:bodyPr/>
        <a:lstStyle/>
        <a:p>
          <a:endParaRPr lang="en-US"/>
        </a:p>
      </dgm:t>
    </dgm:pt>
    <dgm:pt modelId="{FE443588-3635-1A45-AE2E-B2C392DA847E}">
      <dgm:prSet phldrT="[Text]" custT="1"/>
      <dgm:spPr/>
      <dgm:t>
        <a:bodyPr/>
        <a:lstStyle/>
        <a:p>
          <a:r>
            <a:rPr lang="en-US" sz="1400" dirty="0" smtClean="0"/>
            <a:t>Static Synthesis</a:t>
          </a:r>
          <a:endParaRPr lang="en-US" sz="1400" dirty="0"/>
        </a:p>
      </dgm:t>
    </dgm:pt>
    <dgm:pt modelId="{60310748-9AB0-D149-BCB9-6F83A8EBCC83}" type="parTrans" cxnId="{1A5FDC99-4CF9-EB40-9626-A9F6D18536A1}">
      <dgm:prSet/>
      <dgm:spPr/>
      <dgm:t>
        <a:bodyPr/>
        <a:lstStyle/>
        <a:p>
          <a:endParaRPr lang="en-US"/>
        </a:p>
      </dgm:t>
    </dgm:pt>
    <dgm:pt modelId="{BA5FCAC4-A667-494F-AA03-B4C6F31098F7}" type="sibTrans" cxnId="{1A5FDC99-4CF9-EB40-9626-A9F6D18536A1}">
      <dgm:prSet/>
      <dgm:spPr/>
      <dgm:t>
        <a:bodyPr/>
        <a:lstStyle/>
        <a:p>
          <a:endParaRPr lang="en-US"/>
        </a:p>
      </dgm:t>
    </dgm:pt>
    <dgm:pt modelId="{30D26911-E8ED-0046-BD5E-2BC208BC86C4}">
      <dgm:prSet phldrT="[Text]" custT="1"/>
      <dgm:spPr/>
      <dgm:t>
        <a:bodyPr/>
        <a:lstStyle/>
        <a:p>
          <a:r>
            <a:rPr lang="en-US" sz="1400" dirty="0" smtClean="0"/>
            <a:t>RM Synthesis</a:t>
          </a:r>
          <a:endParaRPr lang="en-US" sz="1400" dirty="0"/>
        </a:p>
      </dgm:t>
    </dgm:pt>
    <dgm:pt modelId="{D8A7A405-208A-0D4F-B564-B5E60BC1046F}" type="parTrans" cxnId="{DFA2F5AC-BF1D-8F4F-A582-3C2387B4496F}">
      <dgm:prSet/>
      <dgm:spPr/>
      <dgm:t>
        <a:bodyPr/>
        <a:lstStyle/>
        <a:p>
          <a:endParaRPr lang="en-US"/>
        </a:p>
      </dgm:t>
    </dgm:pt>
    <dgm:pt modelId="{23D3A798-095C-3441-A43B-4207EAEFAB20}" type="sibTrans" cxnId="{DFA2F5AC-BF1D-8F4F-A582-3C2387B4496F}">
      <dgm:prSet/>
      <dgm:spPr/>
      <dgm:t>
        <a:bodyPr/>
        <a:lstStyle/>
        <a:p>
          <a:endParaRPr lang="en-US"/>
        </a:p>
      </dgm:t>
    </dgm:pt>
    <dgm:pt modelId="{9614972F-E026-6E49-9890-F1C341BC7DC7}">
      <dgm:prSet phldrT="[Text]" custT="1"/>
      <dgm:spPr/>
      <dgm:t>
        <a:bodyPr/>
        <a:lstStyle/>
        <a:p>
          <a:r>
            <a:rPr lang="en-US" sz="1400" dirty="0" smtClean="0"/>
            <a:t>Constrain Reconfigurable Resources</a:t>
          </a:r>
          <a:endParaRPr lang="en-US" sz="1400" dirty="0"/>
        </a:p>
      </dgm:t>
    </dgm:pt>
    <dgm:pt modelId="{751C977A-497B-F145-A7DB-A3E2E0DA4D57}" type="parTrans" cxnId="{1A9BD628-7C34-F649-84C7-CE984D46C1D2}">
      <dgm:prSet/>
      <dgm:spPr/>
      <dgm:t>
        <a:bodyPr/>
        <a:lstStyle/>
        <a:p>
          <a:endParaRPr lang="en-US"/>
        </a:p>
      </dgm:t>
    </dgm:pt>
    <dgm:pt modelId="{722D0AC5-D6E3-B340-8EAD-3E1AD2184C05}" type="sibTrans" cxnId="{1A9BD628-7C34-F649-84C7-CE984D46C1D2}">
      <dgm:prSet/>
      <dgm:spPr/>
      <dgm:t>
        <a:bodyPr/>
        <a:lstStyle/>
        <a:p>
          <a:endParaRPr lang="en-US"/>
        </a:p>
      </dgm:t>
    </dgm:pt>
    <dgm:pt modelId="{49925163-FD6C-2642-B278-1823BBCDACBC}">
      <dgm:prSet phldrT="[Text]" custT="1"/>
      <dgm:spPr/>
      <dgm:t>
        <a:bodyPr/>
        <a:lstStyle/>
        <a:p>
          <a:r>
            <a:rPr lang="en-US" sz="1100" dirty="0" smtClean="0"/>
            <a:t>Physical Blocks</a:t>
          </a:r>
        </a:p>
      </dgm:t>
    </dgm:pt>
    <dgm:pt modelId="{5E2D062D-7397-D947-9D12-8A4DB818630F}" type="parTrans" cxnId="{167EA1B3-784D-4841-8C4E-D0926D8DEF8D}">
      <dgm:prSet/>
      <dgm:spPr/>
      <dgm:t>
        <a:bodyPr/>
        <a:lstStyle/>
        <a:p>
          <a:endParaRPr lang="en-US"/>
        </a:p>
      </dgm:t>
    </dgm:pt>
    <dgm:pt modelId="{AC6D3FD0-D7C0-CE47-A0A3-45498A839A38}" type="sibTrans" cxnId="{167EA1B3-784D-4841-8C4E-D0926D8DEF8D}">
      <dgm:prSet/>
      <dgm:spPr/>
      <dgm:t>
        <a:bodyPr/>
        <a:lstStyle/>
        <a:p>
          <a:endParaRPr lang="en-US"/>
        </a:p>
      </dgm:t>
    </dgm:pt>
    <dgm:pt modelId="{8A35F72D-27F5-454B-BFC0-DCCD11ECAD48}">
      <dgm:prSet phldrT="[Text]" custT="1"/>
      <dgm:spPr/>
      <dgm:t>
        <a:bodyPr/>
        <a:lstStyle/>
        <a:p>
          <a:r>
            <a:rPr lang="en-US" sz="1100" dirty="0" smtClean="0"/>
            <a:t>RM Timing</a:t>
          </a:r>
        </a:p>
      </dgm:t>
    </dgm:pt>
    <dgm:pt modelId="{C9FCF451-01C4-0D4D-9BA7-277C2208A406}" type="parTrans" cxnId="{2CE09437-C6A3-7B4F-A4F7-48006C56CF98}">
      <dgm:prSet/>
      <dgm:spPr/>
      <dgm:t>
        <a:bodyPr/>
        <a:lstStyle/>
        <a:p>
          <a:endParaRPr lang="en-US"/>
        </a:p>
      </dgm:t>
    </dgm:pt>
    <dgm:pt modelId="{80ACB951-6166-7741-9989-AAA3A341AA7D}" type="sibTrans" cxnId="{2CE09437-C6A3-7B4F-A4F7-48006C56CF98}">
      <dgm:prSet/>
      <dgm:spPr/>
      <dgm:t>
        <a:bodyPr/>
        <a:lstStyle/>
        <a:p>
          <a:endParaRPr lang="en-US"/>
        </a:p>
      </dgm:t>
    </dgm:pt>
    <dgm:pt modelId="{7A834CE9-35D7-994B-8C7D-88F2C17F2523}">
      <dgm:prSet phldrT="[Text]"/>
      <dgm:spPr/>
      <dgm:t>
        <a:bodyPr/>
        <a:lstStyle/>
        <a:p>
          <a:r>
            <a:rPr lang="en-US" dirty="0" smtClean="0"/>
            <a:t>Partition Pins</a:t>
          </a:r>
        </a:p>
      </dgm:t>
    </dgm:pt>
    <dgm:pt modelId="{A7349A0A-7556-9C4B-80EF-F82C92332403}" type="parTrans" cxnId="{6149D140-6409-D548-8F83-CB9B22A1BB0E}">
      <dgm:prSet/>
      <dgm:spPr/>
      <dgm:t>
        <a:bodyPr/>
        <a:lstStyle/>
        <a:p>
          <a:endParaRPr lang="en-US"/>
        </a:p>
      </dgm:t>
    </dgm:pt>
    <dgm:pt modelId="{3DC1E54C-2242-A245-8686-EDD98AB9E7A3}" type="sibTrans" cxnId="{6149D140-6409-D548-8F83-CB9B22A1BB0E}">
      <dgm:prSet/>
      <dgm:spPr/>
      <dgm:t>
        <a:bodyPr/>
        <a:lstStyle/>
        <a:p>
          <a:endParaRPr lang="en-US"/>
        </a:p>
      </dgm:t>
    </dgm:pt>
    <dgm:pt modelId="{DE22947E-FC66-3D43-BA95-C2E3257071E9}">
      <dgm:prSet phldrT="[Text]" custT="1"/>
      <dgm:spPr/>
      <dgm:t>
        <a:bodyPr/>
        <a:lstStyle/>
        <a:p>
          <a:r>
            <a:rPr lang="en-US" sz="1400" dirty="0" smtClean="0"/>
            <a:t>PR Implementation</a:t>
          </a:r>
        </a:p>
      </dgm:t>
    </dgm:pt>
    <dgm:pt modelId="{CBC83638-2DC2-214E-9C75-2862E2D29305}" type="parTrans" cxnId="{F3F4176D-68FD-C549-8E4F-21ACCB5BD4E9}">
      <dgm:prSet/>
      <dgm:spPr/>
      <dgm:t>
        <a:bodyPr/>
        <a:lstStyle/>
        <a:p>
          <a:endParaRPr lang="en-US"/>
        </a:p>
      </dgm:t>
    </dgm:pt>
    <dgm:pt modelId="{738FF330-288B-8543-94E5-B79F95524835}" type="sibTrans" cxnId="{F3F4176D-68FD-C549-8E4F-21ACCB5BD4E9}">
      <dgm:prSet/>
      <dgm:spPr/>
      <dgm:t>
        <a:bodyPr/>
        <a:lstStyle/>
        <a:p>
          <a:endParaRPr lang="en-US"/>
        </a:p>
      </dgm:t>
    </dgm:pt>
    <dgm:pt modelId="{F1575A3A-F75C-EC4C-AE9E-7BA3C5E61D32}">
      <dgm:prSet phldrT="[Text]"/>
      <dgm:spPr/>
      <dgm:t>
        <a:bodyPr/>
        <a:lstStyle/>
        <a:p>
          <a:r>
            <a:rPr lang="en-US" dirty="0" smtClean="0"/>
            <a:t>RP-Static Linking</a:t>
          </a:r>
        </a:p>
      </dgm:t>
    </dgm:pt>
    <dgm:pt modelId="{33DEC285-7B45-764D-9EAC-89E0DA8A5111}" type="parTrans" cxnId="{3875157C-E0EE-E54F-936C-8F8B2DC1CD56}">
      <dgm:prSet/>
      <dgm:spPr/>
      <dgm:t>
        <a:bodyPr/>
        <a:lstStyle/>
        <a:p>
          <a:endParaRPr lang="en-US"/>
        </a:p>
      </dgm:t>
    </dgm:pt>
    <dgm:pt modelId="{07D59C0B-E9D0-F340-8BD4-D4469AEB2237}" type="sibTrans" cxnId="{3875157C-E0EE-E54F-936C-8F8B2DC1CD56}">
      <dgm:prSet/>
      <dgm:spPr/>
      <dgm:t>
        <a:bodyPr/>
        <a:lstStyle/>
        <a:p>
          <a:endParaRPr lang="en-US"/>
        </a:p>
      </dgm:t>
    </dgm:pt>
    <dgm:pt modelId="{8FC5F475-8E4B-0F48-91D6-2142439C87A2}">
      <dgm:prSet phldrT="[Text]"/>
      <dgm:spPr/>
      <dgm:t>
        <a:bodyPr/>
        <a:lstStyle/>
        <a:p>
          <a:r>
            <a:rPr lang="en-US" dirty="0" smtClean="0"/>
            <a:t>RP-Static Optimization</a:t>
          </a:r>
        </a:p>
      </dgm:t>
    </dgm:pt>
    <dgm:pt modelId="{28397726-F811-C942-8E69-21E8361E805B}" type="parTrans" cxnId="{343A619F-4ED5-6342-9997-0FC293496114}">
      <dgm:prSet/>
      <dgm:spPr/>
      <dgm:t>
        <a:bodyPr/>
        <a:lstStyle/>
        <a:p>
          <a:endParaRPr lang="en-US"/>
        </a:p>
      </dgm:t>
    </dgm:pt>
    <dgm:pt modelId="{798E88E5-1667-CF4F-B252-5AB312992B01}" type="sibTrans" cxnId="{343A619F-4ED5-6342-9997-0FC293496114}">
      <dgm:prSet/>
      <dgm:spPr/>
      <dgm:t>
        <a:bodyPr/>
        <a:lstStyle/>
        <a:p>
          <a:endParaRPr lang="en-US"/>
        </a:p>
      </dgm:t>
    </dgm:pt>
    <dgm:pt modelId="{0C7B2CE1-71D7-0340-BE46-514A0596F8C2}">
      <dgm:prSet phldrT="[Text]" custT="1"/>
      <dgm:spPr/>
      <dgm:t>
        <a:bodyPr/>
        <a:lstStyle/>
        <a:p>
          <a:r>
            <a:rPr lang="en-US" sz="1400" dirty="0" smtClean="0"/>
            <a:t>Implementation</a:t>
          </a:r>
          <a:endParaRPr lang="en-US" sz="900" dirty="0" smtClean="0"/>
        </a:p>
      </dgm:t>
    </dgm:pt>
    <dgm:pt modelId="{221DA38F-2EDE-DC42-8AD7-6732C62C4A53}" type="parTrans" cxnId="{623AF3EF-CD78-8449-BA23-1A478700B477}">
      <dgm:prSet/>
      <dgm:spPr/>
      <dgm:t>
        <a:bodyPr/>
        <a:lstStyle/>
        <a:p>
          <a:endParaRPr lang="en-US"/>
        </a:p>
      </dgm:t>
    </dgm:pt>
    <dgm:pt modelId="{DA0131A9-A898-5E40-ACA9-FF6F36E85F41}" type="sibTrans" cxnId="{623AF3EF-CD78-8449-BA23-1A478700B477}">
      <dgm:prSet/>
      <dgm:spPr/>
      <dgm:t>
        <a:bodyPr/>
        <a:lstStyle/>
        <a:p>
          <a:endParaRPr lang="en-US"/>
        </a:p>
      </dgm:t>
    </dgm:pt>
    <dgm:pt modelId="{0711A1D7-909C-6F4C-ACBB-EC6127E6ED91}">
      <dgm:prSet phldrT="[Text]"/>
      <dgm:spPr/>
      <dgm:t>
        <a:bodyPr/>
        <a:lstStyle/>
        <a:p>
          <a:r>
            <a:rPr lang="en-US" dirty="0" smtClean="0"/>
            <a:t>In-Context</a:t>
          </a:r>
        </a:p>
      </dgm:t>
    </dgm:pt>
    <dgm:pt modelId="{A377AF9E-9E89-6A48-99C7-A412F83A984E}" type="parTrans" cxnId="{14FBA2CD-0464-6B42-8BFF-65C346392A5E}">
      <dgm:prSet/>
      <dgm:spPr/>
      <dgm:t>
        <a:bodyPr/>
        <a:lstStyle/>
        <a:p>
          <a:endParaRPr lang="en-US"/>
        </a:p>
      </dgm:t>
    </dgm:pt>
    <dgm:pt modelId="{322D3DBB-8FCB-BB49-87B1-FD13E4284455}" type="sibTrans" cxnId="{14FBA2CD-0464-6B42-8BFF-65C346392A5E}">
      <dgm:prSet/>
      <dgm:spPr/>
      <dgm:t>
        <a:bodyPr/>
        <a:lstStyle/>
        <a:p>
          <a:endParaRPr lang="en-US"/>
        </a:p>
      </dgm:t>
    </dgm:pt>
    <dgm:pt modelId="{9B35B364-B263-8A4F-A15E-EF1CF721B1E2}">
      <dgm:prSet phldrT="[Text]"/>
      <dgm:spPr/>
      <dgm:t>
        <a:bodyPr/>
        <a:lstStyle/>
        <a:p>
          <a:r>
            <a:rPr lang="en-US" dirty="0" smtClean="0"/>
            <a:t>Full Design Constraints</a:t>
          </a:r>
        </a:p>
      </dgm:t>
    </dgm:pt>
    <dgm:pt modelId="{FB88E9EB-F7F9-4349-8492-2490AB66CE73}" type="parTrans" cxnId="{494B2361-99E0-6A45-AB8E-DFA8856B3449}">
      <dgm:prSet/>
      <dgm:spPr/>
      <dgm:t>
        <a:bodyPr/>
        <a:lstStyle/>
        <a:p>
          <a:endParaRPr lang="en-US"/>
        </a:p>
      </dgm:t>
    </dgm:pt>
    <dgm:pt modelId="{677CEFCE-8B12-204E-8620-14CDCA0A1F9F}" type="sibTrans" cxnId="{494B2361-99E0-6A45-AB8E-DFA8856B3449}">
      <dgm:prSet/>
      <dgm:spPr/>
      <dgm:t>
        <a:bodyPr/>
        <a:lstStyle/>
        <a:p>
          <a:endParaRPr lang="en-US"/>
        </a:p>
      </dgm:t>
    </dgm:pt>
    <dgm:pt modelId="{C96394F8-1380-BB45-8650-0E03F552E0FB}">
      <dgm:prSet phldrT="[Text]" custT="1"/>
      <dgm:spPr/>
      <dgm:t>
        <a:bodyPr/>
        <a:lstStyle/>
        <a:p>
          <a:r>
            <a:rPr lang="en-US" sz="1600" dirty="0" smtClean="0"/>
            <a:t>DRC and </a:t>
          </a:r>
          <a:r>
            <a:rPr lang="en-US" sz="1600" dirty="0" err="1" smtClean="0"/>
            <a:t>Bitstream</a:t>
          </a:r>
          <a:r>
            <a:rPr lang="en-US" sz="1600" dirty="0" smtClean="0"/>
            <a:t> Generation</a:t>
          </a:r>
        </a:p>
      </dgm:t>
    </dgm:pt>
    <dgm:pt modelId="{15E9BF48-C032-4845-A6B1-89DC7B710BF3}" type="parTrans" cxnId="{63B26D9B-83DC-4D4F-9C17-0210CEE8CC00}">
      <dgm:prSet/>
      <dgm:spPr/>
      <dgm:t>
        <a:bodyPr/>
        <a:lstStyle/>
        <a:p>
          <a:endParaRPr lang="en-US"/>
        </a:p>
      </dgm:t>
    </dgm:pt>
    <dgm:pt modelId="{E2B01A7C-AB39-224B-B02A-CB7D5D44E964}" type="sibTrans" cxnId="{63B26D9B-83DC-4D4F-9C17-0210CEE8CC00}">
      <dgm:prSet/>
      <dgm:spPr/>
      <dgm:t>
        <a:bodyPr/>
        <a:lstStyle/>
        <a:p>
          <a:endParaRPr lang="en-US"/>
        </a:p>
      </dgm:t>
    </dgm:pt>
    <dgm:pt modelId="{52735095-6ECA-9541-8212-DE4E9D4C8D3B}" type="pres">
      <dgm:prSet presAssocID="{F63E83BC-212A-0A42-8246-76C254CC09A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E7E60C0-C4FA-1E40-99F6-DCCEE06D7B4B}" type="pres">
      <dgm:prSet presAssocID="{C96394F8-1380-BB45-8650-0E03F552E0FB}" presName="boxAndChildren" presStyleCnt="0"/>
      <dgm:spPr/>
    </dgm:pt>
    <dgm:pt modelId="{569542AB-D7C7-8447-B1EB-54FE9733EA4C}" type="pres">
      <dgm:prSet presAssocID="{C96394F8-1380-BB45-8650-0E03F552E0FB}" presName="parentTextBox" presStyleLbl="node1" presStyleIdx="0" presStyleCnt="6"/>
      <dgm:spPr/>
      <dgm:t>
        <a:bodyPr/>
        <a:lstStyle/>
        <a:p>
          <a:endParaRPr lang="en-US"/>
        </a:p>
      </dgm:t>
    </dgm:pt>
    <dgm:pt modelId="{A1B674FD-0275-EA48-B0A0-54076AC8D893}" type="pres">
      <dgm:prSet presAssocID="{DA0131A9-A898-5E40-ACA9-FF6F36E85F41}" presName="sp" presStyleCnt="0"/>
      <dgm:spPr/>
    </dgm:pt>
    <dgm:pt modelId="{2F71B428-EE90-ED4B-A6C0-701DD185F57A}" type="pres">
      <dgm:prSet presAssocID="{0C7B2CE1-71D7-0340-BE46-514A0596F8C2}" presName="arrowAndChildren" presStyleCnt="0"/>
      <dgm:spPr/>
    </dgm:pt>
    <dgm:pt modelId="{70518615-72D7-284A-8A04-DA6F5819B5C0}" type="pres">
      <dgm:prSet presAssocID="{0C7B2CE1-71D7-0340-BE46-514A0596F8C2}" presName="parentTextArrow" presStyleLbl="node1" presStyleIdx="0" presStyleCnt="6"/>
      <dgm:spPr/>
      <dgm:t>
        <a:bodyPr/>
        <a:lstStyle/>
        <a:p>
          <a:endParaRPr lang="en-US"/>
        </a:p>
      </dgm:t>
    </dgm:pt>
    <dgm:pt modelId="{6ED955D7-919B-4444-8873-921875612E2B}" type="pres">
      <dgm:prSet presAssocID="{0C7B2CE1-71D7-0340-BE46-514A0596F8C2}" presName="arrow" presStyleLbl="node1" presStyleIdx="1" presStyleCnt="6"/>
      <dgm:spPr/>
      <dgm:t>
        <a:bodyPr/>
        <a:lstStyle/>
        <a:p>
          <a:endParaRPr lang="en-US"/>
        </a:p>
      </dgm:t>
    </dgm:pt>
    <dgm:pt modelId="{33616BE2-2460-F74A-A646-96D9877905BD}" type="pres">
      <dgm:prSet presAssocID="{0C7B2CE1-71D7-0340-BE46-514A0596F8C2}" presName="descendantArrow" presStyleCnt="0"/>
      <dgm:spPr/>
    </dgm:pt>
    <dgm:pt modelId="{C3887EFD-7740-C24C-8DC3-F0D6057C0B43}" type="pres">
      <dgm:prSet presAssocID="{0711A1D7-909C-6F4C-ACBB-EC6127E6ED91}" presName="childTextArrow" presStyleLbl="fgAccFollow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F07042-8929-CE44-9610-2BF1394F4906}" type="pres">
      <dgm:prSet presAssocID="{9B35B364-B263-8A4F-A15E-EF1CF721B1E2}" presName="childTextArrow" presStyleLbl="fgAccFollow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E51903-B846-954E-8622-E8E8868999EA}" type="pres">
      <dgm:prSet presAssocID="{738FF330-288B-8543-94E5-B79F95524835}" presName="sp" presStyleCnt="0"/>
      <dgm:spPr/>
    </dgm:pt>
    <dgm:pt modelId="{53DF679B-1D10-1140-8F5E-074067BA5CC3}" type="pres">
      <dgm:prSet presAssocID="{DE22947E-FC66-3D43-BA95-C2E3257071E9}" presName="arrowAndChildren" presStyleCnt="0"/>
      <dgm:spPr/>
    </dgm:pt>
    <dgm:pt modelId="{7A60EE17-281D-774D-916C-A77A02F52937}" type="pres">
      <dgm:prSet presAssocID="{DE22947E-FC66-3D43-BA95-C2E3257071E9}" presName="parentTextArrow" presStyleLbl="node1" presStyleIdx="1" presStyleCnt="6"/>
      <dgm:spPr/>
      <dgm:t>
        <a:bodyPr/>
        <a:lstStyle/>
        <a:p>
          <a:endParaRPr lang="en-US"/>
        </a:p>
      </dgm:t>
    </dgm:pt>
    <dgm:pt modelId="{66985932-6A90-364B-A768-01224AF7A5B4}" type="pres">
      <dgm:prSet presAssocID="{DE22947E-FC66-3D43-BA95-C2E3257071E9}" presName="arrow" presStyleLbl="node1" presStyleIdx="2" presStyleCnt="6"/>
      <dgm:spPr/>
      <dgm:t>
        <a:bodyPr/>
        <a:lstStyle/>
        <a:p>
          <a:endParaRPr lang="en-US"/>
        </a:p>
      </dgm:t>
    </dgm:pt>
    <dgm:pt modelId="{12DA9750-4C10-CC4F-A8C6-CA41FC017D0E}" type="pres">
      <dgm:prSet presAssocID="{DE22947E-FC66-3D43-BA95-C2E3257071E9}" presName="descendantArrow" presStyleCnt="0"/>
      <dgm:spPr/>
    </dgm:pt>
    <dgm:pt modelId="{1016B41E-7697-9343-BA71-3744C08AD7B0}" type="pres">
      <dgm:prSet presAssocID="{F1575A3A-F75C-EC4C-AE9E-7BA3C5E61D32}" presName="childTextArrow" presStyleLbl="fgAccFollow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85F535-783D-154D-94A1-A8E94E2591C8}" type="pres">
      <dgm:prSet presAssocID="{8FC5F475-8E4B-0F48-91D6-2142439C87A2}" presName="childTextArrow" presStyleLbl="fgAccFollow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3DE72D-2892-E645-A3E9-CE149C65B6AA}" type="pres">
      <dgm:prSet presAssocID="{722D0AC5-D6E3-B340-8EAD-3E1AD2184C05}" presName="sp" presStyleCnt="0"/>
      <dgm:spPr/>
    </dgm:pt>
    <dgm:pt modelId="{15558DED-A491-E549-BF3E-6C36A1FCC2FA}" type="pres">
      <dgm:prSet presAssocID="{9614972F-E026-6E49-9890-F1C341BC7DC7}" presName="arrowAndChildren" presStyleCnt="0"/>
      <dgm:spPr/>
    </dgm:pt>
    <dgm:pt modelId="{6A646887-04DB-D244-AF07-D625A4848A1C}" type="pres">
      <dgm:prSet presAssocID="{9614972F-E026-6E49-9890-F1C341BC7DC7}" presName="parentTextArrow" presStyleLbl="node1" presStyleIdx="2" presStyleCnt="6"/>
      <dgm:spPr/>
      <dgm:t>
        <a:bodyPr/>
        <a:lstStyle/>
        <a:p>
          <a:endParaRPr lang="en-US"/>
        </a:p>
      </dgm:t>
    </dgm:pt>
    <dgm:pt modelId="{DCB8D5B4-7774-594F-A9DC-462A2BD2D0A6}" type="pres">
      <dgm:prSet presAssocID="{9614972F-E026-6E49-9890-F1C341BC7DC7}" presName="arrow" presStyleLbl="node1" presStyleIdx="3" presStyleCnt="6"/>
      <dgm:spPr/>
      <dgm:t>
        <a:bodyPr/>
        <a:lstStyle/>
        <a:p>
          <a:endParaRPr lang="en-US"/>
        </a:p>
      </dgm:t>
    </dgm:pt>
    <dgm:pt modelId="{FF8AE44E-6DF9-3A42-AF3A-5CC991263362}" type="pres">
      <dgm:prSet presAssocID="{9614972F-E026-6E49-9890-F1C341BC7DC7}" presName="descendantArrow" presStyleCnt="0"/>
      <dgm:spPr/>
    </dgm:pt>
    <dgm:pt modelId="{95CE5B05-0815-9749-9F5B-4A520B182AE1}" type="pres">
      <dgm:prSet presAssocID="{49925163-FD6C-2642-B278-1823BBCDACBC}" presName="childTextArrow" presStyleLbl="fgAccFollow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EA1288-FCE1-FB4A-A079-6887E12DA3ED}" type="pres">
      <dgm:prSet presAssocID="{8A35F72D-27F5-454B-BFC0-DCCD11ECAD48}" presName="childTextArrow" presStyleLbl="fgAccFollow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E36C7C-C87A-4C40-9409-73D2EBF7FDDA}" type="pres">
      <dgm:prSet presAssocID="{7A834CE9-35D7-994B-8C7D-88F2C17F2523}" presName="childTextArrow" presStyleLbl="fgAccFollow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719574-1127-FD4B-BF06-64B073732373}" type="pres">
      <dgm:prSet presAssocID="{03924F76-5AC1-0241-89A5-03BF806F020A}" presName="sp" presStyleCnt="0"/>
      <dgm:spPr/>
    </dgm:pt>
    <dgm:pt modelId="{5E542A55-2200-ED4C-964A-FD2E2D704DCF}" type="pres">
      <dgm:prSet presAssocID="{2AC939DC-1090-F84B-8B60-B66C73B14764}" presName="arrowAndChildren" presStyleCnt="0"/>
      <dgm:spPr/>
    </dgm:pt>
    <dgm:pt modelId="{4058CF01-ED70-BB4E-90CA-86BE81DD464B}" type="pres">
      <dgm:prSet presAssocID="{2AC939DC-1090-F84B-8B60-B66C73B14764}" presName="parentTextArrow" presStyleLbl="node1" presStyleIdx="3" presStyleCnt="6"/>
      <dgm:spPr/>
      <dgm:t>
        <a:bodyPr/>
        <a:lstStyle/>
        <a:p>
          <a:endParaRPr lang="en-US"/>
        </a:p>
      </dgm:t>
    </dgm:pt>
    <dgm:pt modelId="{E877C724-3659-E141-9B26-73AD37DAA13D}" type="pres">
      <dgm:prSet presAssocID="{2AC939DC-1090-F84B-8B60-B66C73B14764}" presName="arrow" presStyleLbl="node1" presStyleIdx="4" presStyleCnt="6"/>
      <dgm:spPr/>
      <dgm:t>
        <a:bodyPr/>
        <a:lstStyle/>
        <a:p>
          <a:endParaRPr lang="en-US"/>
        </a:p>
      </dgm:t>
    </dgm:pt>
    <dgm:pt modelId="{136EED60-9F11-314D-A876-E7377A2B6B21}" type="pres">
      <dgm:prSet presAssocID="{2AC939DC-1090-F84B-8B60-B66C73B14764}" presName="descendantArrow" presStyleCnt="0"/>
      <dgm:spPr/>
    </dgm:pt>
    <dgm:pt modelId="{5AB2E6CB-9418-7048-B70D-36608B0F2A16}" type="pres">
      <dgm:prSet presAssocID="{FE443588-3635-1A45-AE2E-B2C392DA847E}" presName="childTextArrow" presStyleLbl="fgAccFollow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B34329-FCDE-574B-A9D0-3D65FE82B0C0}" type="pres">
      <dgm:prSet presAssocID="{30D26911-E8ED-0046-BD5E-2BC208BC86C4}" presName="childTextArrow" presStyleLbl="fgAccFollow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AD160B-A390-6441-A362-9A180C708989}" type="pres">
      <dgm:prSet presAssocID="{0C2E32B9-A71D-4140-9495-79BC77805149}" presName="sp" presStyleCnt="0"/>
      <dgm:spPr/>
    </dgm:pt>
    <dgm:pt modelId="{754194F3-87BA-4840-B6E2-B28AAB75A9CB}" type="pres">
      <dgm:prSet presAssocID="{73AC8E0E-D4A3-3048-ABD1-E9963BF2E70F}" presName="arrowAndChildren" presStyleCnt="0"/>
      <dgm:spPr/>
    </dgm:pt>
    <dgm:pt modelId="{92246A85-A8F8-7B4B-8A6B-528E835BC06E}" type="pres">
      <dgm:prSet presAssocID="{73AC8E0E-D4A3-3048-ABD1-E9963BF2E70F}" presName="parentTextArrow" presStyleLbl="node1" presStyleIdx="5" presStyleCnt="6"/>
      <dgm:spPr/>
      <dgm:t>
        <a:bodyPr/>
        <a:lstStyle/>
        <a:p>
          <a:endParaRPr lang="en-US"/>
        </a:p>
      </dgm:t>
    </dgm:pt>
  </dgm:ptLst>
  <dgm:cxnLst>
    <dgm:cxn modelId="{6149D140-6409-D548-8F83-CB9B22A1BB0E}" srcId="{9614972F-E026-6E49-9890-F1C341BC7DC7}" destId="{7A834CE9-35D7-994B-8C7D-88F2C17F2523}" srcOrd="2" destOrd="0" parTransId="{A7349A0A-7556-9C4B-80EF-F82C92332403}" sibTransId="{3DC1E54C-2242-A245-8686-EDD98AB9E7A3}"/>
    <dgm:cxn modelId="{5CCAF419-8990-234D-B116-7F67CBA49AF5}" type="presOf" srcId="{30D26911-E8ED-0046-BD5E-2BC208BC86C4}" destId="{F0B34329-FCDE-574B-A9D0-3D65FE82B0C0}" srcOrd="0" destOrd="0" presId="urn:microsoft.com/office/officeart/2005/8/layout/process4"/>
    <dgm:cxn modelId="{623AF3EF-CD78-8449-BA23-1A478700B477}" srcId="{F63E83BC-212A-0A42-8246-76C254CC09A7}" destId="{0C7B2CE1-71D7-0340-BE46-514A0596F8C2}" srcOrd="4" destOrd="0" parTransId="{221DA38F-2EDE-DC42-8AD7-6732C62C4A53}" sibTransId="{DA0131A9-A898-5E40-ACA9-FF6F36E85F41}"/>
    <dgm:cxn modelId="{2160AAE7-9CA7-914F-9309-0789FF8598DB}" srcId="{F63E83BC-212A-0A42-8246-76C254CC09A7}" destId="{2AC939DC-1090-F84B-8B60-B66C73B14764}" srcOrd="1" destOrd="0" parTransId="{0CBCAAAF-090A-2945-AD67-E09B3C668B34}" sibTransId="{03924F76-5AC1-0241-89A5-03BF806F020A}"/>
    <dgm:cxn modelId="{494B2361-99E0-6A45-AB8E-DFA8856B3449}" srcId="{0C7B2CE1-71D7-0340-BE46-514A0596F8C2}" destId="{9B35B364-B263-8A4F-A15E-EF1CF721B1E2}" srcOrd="1" destOrd="0" parTransId="{FB88E9EB-F7F9-4349-8492-2490AB66CE73}" sibTransId="{677CEFCE-8B12-204E-8620-14CDCA0A1F9F}"/>
    <dgm:cxn modelId="{343A619F-4ED5-6342-9997-0FC293496114}" srcId="{DE22947E-FC66-3D43-BA95-C2E3257071E9}" destId="{8FC5F475-8E4B-0F48-91D6-2142439C87A2}" srcOrd="1" destOrd="0" parTransId="{28397726-F811-C942-8E69-21E8361E805B}" sibTransId="{798E88E5-1667-CF4F-B252-5AB312992B01}"/>
    <dgm:cxn modelId="{0C49ACED-7B7C-7047-BFE1-BE76AD4806AC}" type="presOf" srcId="{F63E83BC-212A-0A42-8246-76C254CC09A7}" destId="{52735095-6ECA-9541-8212-DE4E9D4C8D3B}" srcOrd="0" destOrd="0" presId="urn:microsoft.com/office/officeart/2005/8/layout/process4"/>
    <dgm:cxn modelId="{167EA1B3-784D-4841-8C4E-D0926D8DEF8D}" srcId="{9614972F-E026-6E49-9890-F1C341BC7DC7}" destId="{49925163-FD6C-2642-B278-1823BBCDACBC}" srcOrd="0" destOrd="0" parTransId="{5E2D062D-7397-D947-9D12-8A4DB818630F}" sibTransId="{AC6D3FD0-D7C0-CE47-A0A3-45498A839A38}"/>
    <dgm:cxn modelId="{80A60921-ADAA-6643-B32D-83A84C27E287}" type="presOf" srcId="{73AC8E0E-D4A3-3048-ABD1-E9963BF2E70F}" destId="{92246A85-A8F8-7B4B-8A6B-528E835BC06E}" srcOrd="0" destOrd="0" presId="urn:microsoft.com/office/officeart/2005/8/layout/process4"/>
    <dgm:cxn modelId="{DFA2F5AC-BF1D-8F4F-A582-3C2387B4496F}" srcId="{2AC939DC-1090-F84B-8B60-B66C73B14764}" destId="{30D26911-E8ED-0046-BD5E-2BC208BC86C4}" srcOrd="1" destOrd="0" parTransId="{D8A7A405-208A-0D4F-B564-B5E60BC1046F}" sibTransId="{23D3A798-095C-3441-A43B-4207EAEFAB20}"/>
    <dgm:cxn modelId="{91DBA530-E1A3-9B4F-A4EB-4C7C428A89FE}" type="presOf" srcId="{9614972F-E026-6E49-9890-F1C341BC7DC7}" destId="{6A646887-04DB-D244-AF07-D625A4848A1C}" srcOrd="0" destOrd="0" presId="urn:microsoft.com/office/officeart/2005/8/layout/process4"/>
    <dgm:cxn modelId="{3875157C-E0EE-E54F-936C-8F8B2DC1CD56}" srcId="{DE22947E-FC66-3D43-BA95-C2E3257071E9}" destId="{F1575A3A-F75C-EC4C-AE9E-7BA3C5E61D32}" srcOrd="0" destOrd="0" parTransId="{33DEC285-7B45-764D-9EAC-89E0DA8A5111}" sibTransId="{07D59C0B-E9D0-F340-8BD4-D4469AEB2237}"/>
    <dgm:cxn modelId="{9A821610-0A68-0B4D-8663-371EBFC3BB2B}" type="presOf" srcId="{FE443588-3635-1A45-AE2E-B2C392DA847E}" destId="{5AB2E6CB-9418-7048-B70D-36608B0F2A16}" srcOrd="0" destOrd="0" presId="urn:microsoft.com/office/officeart/2005/8/layout/process4"/>
    <dgm:cxn modelId="{1A9BD628-7C34-F649-84C7-CE984D46C1D2}" srcId="{F63E83BC-212A-0A42-8246-76C254CC09A7}" destId="{9614972F-E026-6E49-9890-F1C341BC7DC7}" srcOrd="2" destOrd="0" parTransId="{751C977A-497B-F145-A7DB-A3E2E0DA4D57}" sibTransId="{722D0AC5-D6E3-B340-8EAD-3E1AD2184C05}"/>
    <dgm:cxn modelId="{63B26D9B-83DC-4D4F-9C17-0210CEE8CC00}" srcId="{F63E83BC-212A-0A42-8246-76C254CC09A7}" destId="{C96394F8-1380-BB45-8650-0E03F552E0FB}" srcOrd="5" destOrd="0" parTransId="{15E9BF48-C032-4845-A6B1-89DC7B710BF3}" sibTransId="{E2B01A7C-AB39-224B-B02A-CB7D5D44E964}"/>
    <dgm:cxn modelId="{5A66D5F3-288B-2D47-A0BA-94CD6A391F33}" type="presOf" srcId="{0C7B2CE1-71D7-0340-BE46-514A0596F8C2}" destId="{70518615-72D7-284A-8A04-DA6F5819B5C0}" srcOrd="0" destOrd="0" presId="urn:microsoft.com/office/officeart/2005/8/layout/process4"/>
    <dgm:cxn modelId="{4104BD45-C03F-F04C-B0C8-CF22E58A85C0}" type="presOf" srcId="{F1575A3A-F75C-EC4C-AE9E-7BA3C5E61D32}" destId="{1016B41E-7697-9343-BA71-3744C08AD7B0}" srcOrd="0" destOrd="0" presId="urn:microsoft.com/office/officeart/2005/8/layout/process4"/>
    <dgm:cxn modelId="{A2E8F6AA-153D-2A49-A94A-D9964C7EB77F}" type="presOf" srcId="{9614972F-E026-6E49-9890-F1C341BC7DC7}" destId="{DCB8D5B4-7774-594F-A9DC-462A2BD2D0A6}" srcOrd="1" destOrd="0" presId="urn:microsoft.com/office/officeart/2005/8/layout/process4"/>
    <dgm:cxn modelId="{93EA5211-3976-C441-9338-5599E91D52CB}" type="presOf" srcId="{0C7B2CE1-71D7-0340-BE46-514A0596F8C2}" destId="{6ED955D7-919B-4444-8873-921875612E2B}" srcOrd="1" destOrd="0" presId="urn:microsoft.com/office/officeart/2005/8/layout/process4"/>
    <dgm:cxn modelId="{D2717AFD-6CFA-B94C-ABA3-42430E4815EB}" type="presOf" srcId="{9B35B364-B263-8A4F-A15E-EF1CF721B1E2}" destId="{0EF07042-8929-CE44-9610-2BF1394F4906}" srcOrd="0" destOrd="0" presId="urn:microsoft.com/office/officeart/2005/8/layout/process4"/>
    <dgm:cxn modelId="{CD8F9E4E-A494-8845-A98A-46C70D459856}" type="presOf" srcId="{2AC939DC-1090-F84B-8B60-B66C73B14764}" destId="{4058CF01-ED70-BB4E-90CA-86BE81DD464B}" srcOrd="0" destOrd="0" presId="urn:microsoft.com/office/officeart/2005/8/layout/process4"/>
    <dgm:cxn modelId="{F3F4176D-68FD-C549-8E4F-21ACCB5BD4E9}" srcId="{F63E83BC-212A-0A42-8246-76C254CC09A7}" destId="{DE22947E-FC66-3D43-BA95-C2E3257071E9}" srcOrd="3" destOrd="0" parTransId="{CBC83638-2DC2-214E-9C75-2862E2D29305}" sibTransId="{738FF330-288B-8543-94E5-B79F95524835}"/>
    <dgm:cxn modelId="{2CE09437-C6A3-7B4F-A4F7-48006C56CF98}" srcId="{9614972F-E026-6E49-9890-F1C341BC7DC7}" destId="{8A35F72D-27F5-454B-BFC0-DCCD11ECAD48}" srcOrd="1" destOrd="0" parTransId="{C9FCF451-01C4-0D4D-9BA7-277C2208A406}" sibTransId="{80ACB951-6166-7741-9989-AAA3A341AA7D}"/>
    <dgm:cxn modelId="{61871482-E025-AC4E-BB09-097838278EF6}" type="presOf" srcId="{8FC5F475-8E4B-0F48-91D6-2142439C87A2}" destId="{5785F535-783D-154D-94A1-A8E94E2591C8}" srcOrd="0" destOrd="0" presId="urn:microsoft.com/office/officeart/2005/8/layout/process4"/>
    <dgm:cxn modelId="{38EF2346-2C70-F047-8F0D-7017D7C12D1E}" srcId="{F63E83BC-212A-0A42-8246-76C254CC09A7}" destId="{73AC8E0E-D4A3-3048-ABD1-E9963BF2E70F}" srcOrd="0" destOrd="0" parTransId="{44728FC6-818A-1744-995C-50BA06B76CB6}" sibTransId="{0C2E32B9-A71D-4140-9495-79BC77805149}"/>
    <dgm:cxn modelId="{604EE87D-922A-AC43-A3E8-25B9ED5C8D6C}" type="presOf" srcId="{DE22947E-FC66-3D43-BA95-C2E3257071E9}" destId="{66985932-6A90-364B-A768-01224AF7A5B4}" srcOrd="1" destOrd="0" presId="urn:microsoft.com/office/officeart/2005/8/layout/process4"/>
    <dgm:cxn modelId="{1A5FDC99-4CF9-EB40-9626-A9F6D18536A1}" srcId="{2AC939DC-1090-F84B-8B60-B66C73B14764}" destId="{FE443588-3635-1A45-AE2E-B2C392DA847E}" srcOrd="0" destOrd="0" parTransId="{60310748-9AB0-D149-BCB9-6F83A8EBCC83}" sibTransId="{BA5FCAC4-A667-494F-AA03-B4C6F31098F7}"/>
    <dgm:cxn modelId="{14FBA2CD-0464-6B42-8BFF-65C346392A5E}" srcId="{0C7B2CE1-71D7-0340-BE46-514A0596F8C2}" destId="{0711A1D7-909C-6F4C-ACBB-EC6127E6ED91}" srcOrd="0" destOrd="0" parTransId="{A377AF9E-9E89-6A48-99C7-A412F83A984E}" sibTransId="{322D3DBB-8FCB-BB49-87B1-FD13E4284455}"/>
    <dgm:cxn modelId="{658F2299-208A-604D-8985-00164D612570}" type="presOf" srcId="{2AC939DC-1090-F84B-8B60-B66C73B14764}" destId="{E877C724-3659-E141-9B26-73AD37DAA13D}" srcOrd="1" destOrd="0" presId="urn:microsoft.com/office/officeart/2005/8/layout/process4"/>
    <dgm:cxn modelId="{973E3126-9BF3-4744-9797-8FC945A91D57}" type="presOf" srcId="{DE22947E-FC66-3D43-BA95-C2E3257071E9}" destId="{7A60EE17-281D-774D-916C-A77A02F52937}" srcOrd="0" destOrd="0" presId="urn:microsoft.com/office/officeart/2005/8/layout/process4"/>
    <dgm:cxn modelId="{DE74A882-9CE8-574C-AD86-109BA1E7F32D}" type="presOf" srcId="{8A35F72D-27F5-454B-BFC0-DCCD11ECAD48}" destId="{4BEA1288-FCE1-FB4A-A079-6887E12DA3ED}" srcOrd="0" destOrd="0" presId="urn:microsoft.com/office/officeart/2005/8/layout/process4"/>
    <dgm:cxn modelId="{2E9CD88C-3DF2-884F-ABA8-F7E460442A29}" type="presOf" srcId="{49925163-FD6C-2642-B278-1823BBCDACBC}" destId="{95CE5B05-0815-9749-9F5B-4A520B182AE1}" srcOrd="0" destOrd="0" presId="urn:microsoft.com/office/officeart/2005/8/layout/process4"/>
    <dgm:cxn modelId="{3ECCA88A-7FC5-1844-A7EE-FF9B6DF3D04E}" type="presOf" srcId="{7A834CE9-35D7-994B-8C7D-88F2C17F2523}" destId="{ECE36C7C-C87A-4C40-9409-73D2EBF7FDDA}" srcOrd="0" destOrd="0" presId="urn:microsoft.com/office/officeart/2005/8/layout/process4"/>
    <dgm:cxn modelId="{98EF0FFB-0868-5340-952D-50863FA426E4}" type="presOf" srcId="{0711A1D7-909C-6F4C-ACBB-EC6127E6ED91}" destId="{C3887EFD-7740-C24C-8DC3-F0D6057C0B43}" srcOrd="0" destOrd="0" presId="urn:microsoft.com/office/officeart/2005/8/layout/process4"/>
    <dgm:cxn modelId="{40E730A4-66B9-F94D-96DF-AE6CB04535EC}" type="presOf" srcId="{C96394F8-1380-BB45-8650-0E03F552E0FB}" destId="{569542AB-D7C7-8447-B1EB-54FE9733EA4C}" srcOrd="0" destOrd="0" presId="urn:microsoft.com/office/officeart/2005/8/layout/process4"/>
    <dgm:cxn modelId="{5BA91BE1-3C65-DF4F-A7A5-00E469EB0D2E}" type="presParOf" srcId="{52735095-6ECA-9541-8212-DE4E9D4C8D3B}" destId="{CE7E60C0-C4FA-1E40-99F6-DCCEE06D7B4B}" srcOrd="0" destOrd="0" presId="urn:microsoft.com/office/officeart/2005/8/layout/process4"/>
    <dgm:cxn modelId="{4C9AE0B5-CB4F-A746-8067-C25C01302747}" type="presParOf" srcId="{CE7E60C0-C4FA-1E40-99F6-DCCEE06D7B4B}" destId="{569542AB-D7C7-8447-B1EB-54FE9733EA4C}" srcOrd="0" destOrd="0" presId="urn:microsoft.com/office/officeart/2005/8/layout/process4"/>
    <dgm:cxn modelId="{F671AB46-F959-4B49-8094-B97E4EBB98E5}" type="presParOf" srcId="{52735095-6ECA-9541-8212-DE4E9D4C8D3B}" destId="{A1B674FD-0275-EA48-B0A0-54076AC8D893}" srcOrd="1" destOrd="0" presId="urn:microsoft.com/office/officeart/2005/8/layout/process4"/>
    <dgm:cxn modelId="{02A5ADCD-8699-464C-A154-179ABA03622F}" type="presParOf" srcId="{52735095-6ECA-9541-8212-DE4E9D4C8D3B}" destId="{2F71B428-EE90-ED4B-A6C0-701DD185F57A}" srcOrd="2" destOrd="0" presId="urn:microsoft.com/office/officeart/2005/8/layout/process4"/>
    <dgm:cxn modelId="{7C594229-153E-F549-BB5F-C6E662B93141}" type="presParOf" srcId="{2F71B428-EE90-ED4B-A6C0-701DD185F57A}" destId="{70518615-72D7-284A-8A04-DA6F5819B5C0}" srcOrd="0" destOrd="0" presId="urn:microsoft.com/office/officeart/2005/8/layout/process4"/>
    <dgm:cxn modelId="{BF7BBE56-3797-6249-8E8F-A81EE4638751}" type="presParOf" srcId="{2F71B428-EE90-ED4B-A6C0-701DD185F57A}" destId="{6ED955D7-919B-4444-8873-921875612E2B}" srcOrd="1" destOrd="0" presId="urn:microsoft.com/office/officeart/2005/8/layout/process4"/>
    <dgm:cxn modelId="{185D1364-E42A-DA49-ADBA-60F73B11C695}" type="presParOf" srcId="{2F71B428-EE90-ED4B-A6C0-701DD185F57A}" destId="{33616BE2-2460-F74A-A646-96D9877905BD}" srcOrd="2" destOrd="0" presId="urn:microsoft.com/office/officeart/2005/8/layout/process4"/>
    <dgm:cxn modelId="{D101AECD-2454-9149-806F-492B3459A234}" type="presParOf" srcId="{33616BE2-2460-F74A-A646-96D9877905BD}" destId="{C3887EFD-7740-C24C-8DC3-F0D6057C0B43}" srcOrd="0" destOrd="0" presId="urn:microsoft.com/office/officeart/2005/8/layout/process4"/>
    <dgm:cxn modelId="{2B5D2A3D-CD0D-8C4B-A97C-194DF5398038}" type="presParOf" srcId="{33616BE2-2460-F74A-A646-96D9877905BD}" destId="{0EF07042-8929-CE44-9610-2BF1394F4906}" srcOrd="1" destOrd="0" presId="urn:microsoft.com/office/officeart/2005/8/layout/process4"/>
    <dgm:cxn modelId="{CB395B87-5747-604E-A3B9-D5CCA460A025}" type="presParOf" srcId="{52735095-6ECA-9541-8212-DE4E9D4C8D3B}" destId="{5FE51903-B846-954E-8622-E8E8868999EA}" srcOrd="3" destOrd="0" presId="urn:microsoft.com/office/officeart/2005/8/layout/process4"/>
    <dgm:cxn modelId="{76D1C881-2915-114C-AA38-16FC4BDC6C2B}" type="presParOf" srcId="{52735095-6ECA-9541-8212-DE4E9D4C8D3B}" destId="{53DF679B-1D10-1140-8F5E-074067BA5CC3}" srcOrd="4" destOrd="0" presId="urn:microsoft.com/office/officeart/2005/8/layout/process4"/>
    <dgm:cxn modelId="{F6FD7218-B445-E144-A160-422E46233144}" type="presParOf" srcId="{53DF679B-1D10-1140-8F5E-074067BA5CC3}" destId="{7A60EE17-281D-774D-916C-A77A02F52937}" srcOrd="0" destOrd="0" presId="urn:microsoft.com/office/officeart/2005/8/layout/process4"/>
    <dgm:cxn modelId="{830428BA-D43D-F844-8523-E86E8CFF1D9B}" type="presParOf" srcId="{53DF679B-1D10-1140-8F5E-074067BA5CC3}" destId="{66985932-6A90-364B-A768-01224AF7A5B4}" srcOrd="1" destOrd="0" presId="urn:microsoft.com/office/officeart/2005/8/layout/process4"/>
    <dgm:cxn modelId="{673FA171-AD50-4D43-86EA-21DBD55831AC}" type="presParOf" srcId="{53DF679B-1D10-1140-8F5E-074067BA5CC3}" destId="{12DA9750-4C10-CC4F-A8C6-CA41FC017D0E}" srcOrd="2" destOrd="0" presId="urn:microsoft.com/office/officeart/2005/8/layout/process4"/>
    <dgm:cxn modelId="{76C121DE-1009-B840-A52E-32865D01ACCF}" type="presParOf" srcId="{12DA9750-4C10-CC4F-A8C6-CA41FC017D0E}" destId="{1016B41E-7697-9343-BA71-3744C08AD7B0}" srcOrd="0" destOrd="0" presId="urn:microsoft.com/office/officeart/2005/8/layout/process4"/>
    <dgm:cxn modelId="{AFF7E7C1-DF3D-E548-8500-A6DE3340D3C2}" type="presParOf" srcId="{12DA9750-4C10-CC4F-A8C6-CA41FC017D0E}" destId="{5785F535-783D-154D-94A1-A8E94E2591C8}" srcOrd="1" destOrd="0" presId="urn:microsoft.com/office/officeart/2005/8/layout/process4"/>
    <dgm:cxn modelId="{8BECFFED-B66A-6F4B-B7D1-213F6F2E7500}" type="presParOf" srcId="{52735095-6ECA-9541-8212-DE4E9D4C8D3B}" destId="{C13DE72D-2892-E645-A3E9-CE149C65B6AA}" srcOrd="5" destOrd="0" presId="urn:microsoft.com/office/officeart/2005/8/layout/process4"/>
    <dgm:cxn modelId="{6C1599C8-3A81-C440-9672-D4588D2E6A8D}" type="presParOf" srcId="{52735095-6ECA-9541-8212-DE4E9D4C8D3B}" destId="{15558DED-A491-E549-BF3E-6C36A1FCC2FA}" srcOrd="6" destOrd="0" presId="urn:microsoft.com/office/officeart/2005/8/layout/process4"/>
    <dgm:cxn modelId="{1820E015-7DCE-4641-B0E3-51A5A3E543E0}" type="presParOf" srcId="{15558DED-A491-E549-BF3E-6C36A1FCC2FA}" destId="{6A646887-04DB-D244-AF07-D625A4848A1C}" srcOrd="0" destOrd="0" presId="urn:microsoft.com/office/officeart/2005/8/layout/process4"/>
    <dgm:cxn modelId="{24C94193-FD1D-1744-A73A-ACA9141CC3A4}" type="presParOf" srcId="{15558DED-A491-E549-BF3E-6C36A1FCC2FA}" destId="{DCB8D5B4-7774-594F-A9DC-462A2BD2D0A6}" srcOrd="1" destOrd="0" presId="urn:microsoft.com/office/officeart/2005/8/layout/process4"/>
    <dgm:cxn modelId="{93EB9131-5718-ED46-A477-0D5AD73995B7}" type="presParOf" srcId="{15558DED-A491-E549-BF3E-6C36A1FCC2FA}" destId="{FF8AE44E-6DF9-3A42-AF3A-5CC991263362}" srcOrd="2" destOrd="0" presId="urn:microsoft.com/office/officeart/2005/8/layout/process4"/>
    <dgm:cxn modelId="{E223A4F6-C2F7-784E-829B-E5C68A2AD455}" type="presParOf" srcId="{FF8AE44E-6DF9-3A42-AF3A-5CC991263362}" destId="{95CE5B05-0815-9749-9F5B-4A520B182AE1}" srcOrd="0" destOrd="0" presId="urn:microsoft.com/office/officeart/2005/8/layout/process4"/>
    <dgm:cxn modelId="{5D882B16-EA36-4E4E-9262-08B5C7DE69FB}" type="presParOf" srcId="{FF8AE44E-6DF9-3A42-AF3A-5CC991263362}" destId="{4BEA1288-FCE1-FB4A-A079-6887E12DA3ED}" srcOrd="1" destOrd="0" presId="urn:microsoft.com/office/officeart/2005/8/layout/process4"/>
    <dgm:cxn modelId="{D1A15987-04A2-9F4D-A8F0-9C58C609F132}" type="presParOf" srcId="{FF8AE44E-6DF9-3A42-AF3A-5CC991263362}" destId="{ECE36C7C-C87A-4C40-9409-73D2EBF7FDDA}" srcOrd="2" destOrd="0" presId="urn:microsoft.com/office/officeart/2005/8/layout/process4"/>
    <dgm:cxn modelId="{E607547C-FE4C-1E46-8D7A-70370B89B371}" type="presParOf" srcId="{52735095-6ECA-9541-8212-DE4E9D4C8D3B}" destId="{81719574-1127-FD4B-BF06-64B073732373}" srcOrd="7" destOrd="0" presId="urn:microsoft.com/office/officeart/2005/8/layout/process4"/>
    <dgm:cxn modelId="{45CEA89E-1FCF-F44D-B1FC-B18A1826BAB9}" type="presParOf" srcId="{52735095-6ECA-9541-8212-DE4E9D4C8D3B}" destId="{5E542A55-2200-ED4C-964A-FD2E2D704DCF}" srcOrd="8" destOrd="0" presId="urn:microsoft.com/office/officeart/2005/8/layout/process4"/>
    <dgm:cxn modelId="{86D09FC7-9652-594E-BC42-AF1F9A299C06}" type="presParOf" srcId="{5E542A55-2200-ED4C-964A-FD2E2D704DCF}" destId="{4058CF01-ED70-BB4E-90CA-86BE81DD464B}" srcOrd="0" destOrd="0" presId="urn:microsoft.com/office/officeart/2005/8/layout/process4"/>
    <dgm:cxn modelId="{7ECEC7C7-C1BC-7744-ACFE-3BB76CF0A944}" type="presParOf" srcId="{5E542A55-2200-ED4C-964A-FD2E2D704DCF}" destId="{E877C724-3659-E141-9B26-73AD37DAA13D}" srcOrd="1" destOrd="0" presId="urn:microsoft.com/office/officeart/2005/8/layout/process4"/>
    <dgm:cxn modelId="{FAF084A3-3CB0-E64A-B4A5-B825A814025C}" type="presParOf" srcId="{5E542A55-2200-ED4C-964A-FD2E2D704DCF}" destId="{136EED60-9F11-314D-A876-E7377A2B6B21}" srcOrd="2" destOrd="0" presId="urn:microsoft.com/office/officeart/2005/8/layout/process4"/>
    <dgm:cxn modelId="{0E9A6486-451C-FD4E-A2A5-CCCF61FF47FD}" type="presParOf" srcId="{136EED60-9F11-314D-A876-E7377A2B6B21}" destId="{5AB2E6CB-9418-7048-B70D-36608B0F2A16}" srcOrd="0" destOrd="0" presId="urn:microsoft.com/office/officeart/2005/8/layout/process4"/>
    <dgm:cxn modelId="{E71550A2-4BC6-7A48-A400-0A086B3A5E62}" type="presParOf" srcId="{136EED60-9F11-314D-A876-E7377A2B6B21}" destId="{F0B34329-FCDE-574B-A9D0-3D65FE82B0C0}" srcOrd="1" destOrd="0" presId="urn:microsoft.com/office/officeart/2005/8/layout/process4"/>
    <dgm:cxn modelId="{C0D5DBCD-ECD0-BE4F-B449-322FC8B6EDE4}" type="presParOf" srcId="{52735095-6ECA-9541-8212-DE4E9D4C8D3B}" destId="{59AD160B-A390-6441-A362-9A180C708989}" srcOrd="9" destOrd="0" presId="urn:microsoft.com/office/officeart/2005/8/layout/process4"/>
    <dgm:cxn modelId="{4DB3643B-74E8-EF49-8D05-4B7CD7D42B74}" type="presParOf" srcId="{52735095-6ECA-9541-8212-DE4E9D4C8D3B}" destId="{754194F3-87BA-4840-B6E2-B28AAB75A9CB}" srcOrd="10" destOrd="0" presId="urn:microsoft.com/office/officeart/2005/8/layout/process4"/>
    <dgm:cxn modelId="{EA4EBD8C-A6B4-7C4F-9700-1D6B154C171F}" type="presParOf" srcId="{754194F3-87BA-4840-B6E2-B28AAB75A9CB}" destId="{92246A85-A8F8-7B4B-8A6B-528E835BC06E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B6BBF4-C7BB-7D40-8F77-7F06421C4B43}" type="doc">
      <dgm:prSet loTypeId="urn:microsoft.com/office/officeart/2005/8/layout/hierarchy1" loCatId="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672196F-CC9E-9F49-A377-FDC7DBA21099}">
      <dgm:prSet phldrT="[Text]" custT="1"/>
      <dgm:spPr/>
      <dgm:t>
        <a:bodyPr/>
        <a:lstStyle/>
        <a:p>
          <a:r>
            <a:rPr lang="en-US" sz="1600" b="1" dirty="0" err="1" smtClean="0"/>
            <a:t>design.tcl</a:t>
          </a:r>
          <a:endParaRPr lang="en-US" sz="1000" b="1" dirty="0"/>
        </a:p>
      </dgm:t>
    </dgm:pt>
    <dgm:pt modelId="{50B333C4-5301-4340-9892-6748ABF5B7DE}" type="parTrans" cxnId="{4AF267F7-F930-294E-8BC4-7DECAA7BC414}">
      <dgm:prSet/>
      <dgm:spPr/>
      <dgm:t>
        <a:bodyPr/>
        <a:lstStyle/>
        <a:p>
          <a:endParaRPr lang="en-US"/>
        </a:p>
      </dgm:t>
    </dgm:pt>
    <dgm:pt modelId="{548D95ED-031E-9C4F-868E-7652291B4715}" type="sibTrans" cxnId="{4AF267F7-F930-294E-8BC4-7DECAA7BC414}">
      <dgm:prSet/>
      <dgm:spPr/>
      <dgm:t>
        <a:bodyPr/>
        <a:lstStyle/>
        <a:p>
          <a:endParaRPr lang="en-US"/>
        </a:p>
      </dgm:t>
    </dgm:pt>
    <dgm:pt modelId="{1C54C52A-B02A-AB46-836A-F4662751194D}">
      <dgm:prSet phldrT="[Text]"/>
      <dgm:spPr/>
      <dgm:t>
        <a:bodyPr/>
        <a:lstStyle/>
        <a:p>
          <a:r>
            <a:rPr lang="en-US" b="1" dirty="0" err="1" smtClean="0"/>
            <a:t>run.tcl</a:t>
          </a:r>
          <a:endParaRPr lang="en-US" b="1" dirty="0"/>
        </a:p>
      </dgm:t>
    </dgm:pt>
    <dgm:pt modelId="{DF76DE8A-A65C-144E-B40F-8C1F88A23FDF}" type="parTrans" cxnId="{9CB83829-6C22-4D4C-A690-678899031031}">
      <dgm:prSet/>
      <dgm:spPr/>
      <dgm:t>
        <a:bodyPr/>
        <a:lstStyle/>
        <a:p>
          <a:endParaRPr lang="en-US"/>
        </a:p>
      </dgm:t>
    </dgm:pt>
    <dgm:pt modelId="{97F9B673-8C39-944C-96B0-9D37555905CD}" type="sibTrans" cxnId="{9CB83829-6C22-4D4C-A690-678899031031}">
      <dgm:prSet/>
      <dgm:spPr/>
      <dgm:t>
        <a:bodyPr/>
        <a:lstStyle/>
        <a:p>
          <a:endParaRPr lang="en-US"/>
        </a:p>
      </dgm:t>
    </dgm:pt>
    <dgm:pt modelId="{6F2DCB1A-440F-5946-B3E5-46F02C7ED859}">
      <dgm:prSet phldrT="[Text]"/>
      <dgm:spPr/>
      <dgm:t>
        <a:bodyPr/>
        <a:lstStyle/>
        <a:p>
          <a:r>
            <a:rPr lang="en-US" b="1" dirty="0" err="1" smtClean="0"/>
            <a:t>log.tcl</a:t>
          </a:r>
          <a:endParaRPr lang="en-US" b="1" dirty="0"/>
        </a:p>
      </dgm:t>
    </dgm:pt>
    <dgm:pt modelId="{BD08AA4B-7F92-684D-8220-8A31E6F9DCFE}" type="parTrans" cxnId="{929C49DE-11FE-8840-81BD-6E407A9706A7}">
      <dgm:prSet/>
      <dgm:spPr/>
      <dgm:t>
        <a:bodyPr/>
        <a:lstStyle/>
        <a:p>
          <a:endParaRPr lang="en-US"/>
        </a:p>
      </dgm:t>
    </dgm:pt>
    <dgm:pt modelId="{811D5685-8749-054D-89C7-9C5FB2B7FBB7}" type="sibTrans" cxnId="{929C49DE-11FE-8840-81BD-6E407A9706A7}">
      <dgm:prSet/>
      <dgm:spPr/>
      <dgm:t>
        <a:bodyPr/>
        <a:lstStyle/>
        <a:p>
          <a:endParaRPr lang="en-US"/>
        </a:p>
      </dgm:t>
    </dgm:pt>
    <dgm:pt modelId="{F5F48F1C-F2E0-C946-A1F6-E820AA34D2B5}">
      <dgm:prSet phldrT="[Text]"/>
      <dgm:spPr/>
      <dgm:t>
        <a:bodyPr/>
        <a:lstStyle/>
        <a:p>
          <a:r>
            <a:rPr lang="en-US" b="1" dirty="0" err="1" smtClean="0">
              <a:solidFill>
                <a:schemeClr val="tx1"/>
              </a:solidFill>
            </a:rPr>
            <a:t>step.tcl</a:t>
          </a:r>
          <a:endParaRPr lang="en-US" b="1" dirty="0">
            <a:solidFill>
              <a:schemeClr val="tx1"/>
            </a:solidFill>
          </a:endParaRPr>
        </a:p>
      </dgm:t>
    </dgm:pt>
    <dgm:pt modelId="{740284D4-C208-6046-B1A5-84CC828300E0}" type="parTrans" cxnId="{B378D318-CD5E-9D44-AEBE-E2ACC8113724}">
      <dgm:prSet/>
      <dgm:spPr/>
      <dgm:t>
        <a:bodyPr/>
        <a:lstStyle/>
        <a:p>
          <a:endParaRPr lang="en-US"/>
        </a:p>
      </dgm:t>
    </dgm:pt>
    <dgm:pt modelId="{19B52450-DDB5-844A-BC10-46037EAE1051}" type="sibTrans" cxnId="{B378D318-CD5E-9D44-AEBE-E2ACC8113724}">
      <dgm:prSet/>
      <dgm:spPr/>
      <dgm:t>
        <a:bodyPr/>
        <a:lstStyle/>
        <a:p>
          <a:endParaRPr lang="en-US"/>
        </a:p>
      </dgm:t>
    </dgm:pt>
    <dgm:pt modelId="{9C1FF0AF-45F0-B94A-B42D-0F667654D9A8}">
      <dgm:prSet phldrT="[Text]" custT="1"/>
      <dgm:spPr/>
      <dgm:t>
        <a:bodyPr/>
        <a:lstStyle/>
        <a:p>
          <a:r>
            <a:rPr lang="en-US" sz="1200" b="1" dirty="0" err="1" smtClean="0"/>
            <a:t>design_utils.tcl</a:t>
          </a:r>
          <a:r>
            <a:rPr lang="en-US" sz="1200" b="1" dirty="0" smtClean="0"/>
            <a:t/>
          </a:r>
          <a:br>
            <a:rPr lang="en-US" sz="1200" b="1" dirty="0" smtClean="0"/>
          </a:br>
          <a:r>
            <a:rPr lang="en-US" sz="1200" b="1" dirty="0" err="1" smtClean="0"/>
            <a:t>floorplan_utils.tcl</a:t>
          </a:r>
          <a:r>
            <a:rPr lang="en-US" sz="1200" b="1" dirty="0" smtClean="0"/>
            <a:t/>
          </a:r>
          <a:br>
            <a:rPr lang="en-US" sz="1200" b="1" dirty="0" smtClean="0"/>
          </a:br>
          <a:r>
            <a:rPr lang="en-US" sz="1200" b="1" dirty="0" err="1" smtClean="0"/>
            <a:t>impl_utils.tcl</a:t>
          </a:r>
          <a:r>
            <a:rPr lang="en-US" sz="1200" b="1" dirty="0" smtClean="0"/>
            <a:t/>
          </a:r>
          <a:br>
            <a:rPr lang="en-US" sz="1200" b="1" dirty="0" smtClean="0"/>
          </a:br>
          <a:r>
            <a:rPr lang="en-US" sz="1200" b="1" dirty="0" err="1" smtClean="0"/>
            <a:t>synth_utils.tcl</a:t>
          </a:r>
          <a:endParaRPr lang="en-US" sz="1200" b="1" dirty="0"/>
        </a:p>
      </dgm:t>
    </dgm:pt>
    <dgm:pt modelId="{BE8216C5-F4C9-9242-A7A0-E73108BE7907}" type="parTrans" cxnId="{15C5D6F2-E5C4-DF45-B4E4-0CA82F7F8849}">
      <dgm:prSet/>
      <dgm:spPr/>
      <dgm:t>
        <a:bodyPr/>
        <a:lstStyle/>
        <a:p>
          <a:endParaRPr lang="en-US"/>
        </a:p>
      </dgm:t>
    </dgm:pt>
    <dgm:pt modelId="{595DB56B-791F-6A4E-9022-2F4AE9216D71}" type="sibTrans" cxnId="{15C5D6F2-E5C4-DF45-B4E4-0CA82F7F8849}">
      <dgm:prSet/>
      <dgm:spPr/>
      <dgm:t>
        <a:bodyPr/>
        <a:lstStyle/>
        <a:p>
          <a:endParaRPr lang="en-US"/>
        </a:p>
      </dgm:t>
    </dgm:pt>
    <dgm:pt modelId="{C34BACF5-4992-4B4A-96C0-FB2F768ACFC4}">
      <dgm:prSet phldrT="[Text]"/>
      <dgm:spPr/>
      <dgm:t>
        <a:bodyPr/>
        <a:lstStyle/>
        <a:p>
          <a:r>
            <a:rPr lang="en-US" b="1" dirty="0" err="1" smtClean="0"/>
            <a:t>synth.tcl</a:t>
          </a:r>
          <a:endParaRPr lang="en-US" b="1" dirty="0"/>
        </a:p>
      </dgm:t>
    </dgm:pt>
    <dgm:pt modelId="{2A3F2DAB-6B6B-9F40-BA97-2C8A249DEBFF}" type="parTrans" cxnId="{BCD12A70-709F-B943-AC9F-F5333D55FB01}">
      <dgm:prSet/>
      <dgm:spPr/>
      <dgm:t>
        <a:bodyPr/>
        <a:lstStyle/>
        <a:p>
          <a:endParaRPr lang="en-US"/>
        </a:p>
      </dgm:t>
    </dgm:pt>
    <dgm:pt modelId="{000FFD1D-FEE5-DD43-A53B-65E74D3E9E1F}" type="sibTrans" cxnId="{BCD12A70-709F-B943-AC9F-F5333D55FB01}">
      <dgm:prSet/>
      <dgm:spPr/>
      <dgm:t>
        <a:bodyPr/>
        <a:lstStyle/>
        <a:p>
          <a:endParaRPr lang="en-US"/>
        </a:p>
      </dgm:t>
    </dgm:pt>
    <dgm:pt modelId="{7475C1AC-FB1B-D348-8429-09F6ADE6B196}">
      <dgm:prSet phldrT="[Text]"/>
      <dgm:spPr/>
      <dgm:t>
        <a:bodyPr/>
        <a:lstStyle/>
        <a:p>
          <a:r>
            <a:rPr lang="en-US" b="1" dirty="0" err="1" smtClean="0"/>
            <a:t>impl.tcl</a:t>
          </a:r>
          <a:endParaRPr lang="en-US" b="1" dirty="0"/>
        </a:p>
      </dgm:t>
    </dgm:pt>
    <dgm:pt modelId="{C8FCBB9A-57FD-5047-8A12-05FDD5ACF0D2}" type="parTrans" cxnId="{617913E9-CC21-1C4A-872F-BC1F1F9B0062}">
      <dgm:prSet/>
      <dgm:spPr/>
      <dgm:t>
        <a:bodyPr/>
        <a:lstStyle/>
        <a:p>
          <a:endParaRPr lang="en-US"/>
        </a:p>
      </dgm:t>
    </dgm:pt>
    <dgm:pt modelId="{5F68B213-2F23-8C4C-822E-182946852FF8}" type="sibTrans" cxnId="{617913E9-CC21-1C4A-872F-BC1F1F9B0062}">
      <dgm:prSet/>
      <dgm:spPr/>
      <dgm:t>
        <a:bodyPr/>
        <a:lstStyle/>
        <a:p>
          <a:endParaRPr lang="en-US"/>
        </a:p>
      </dgm:t>
    </dgm:pt>
    <dgm:pt modelId="{1A86D32D-8F07-D04D-B3F0-1C8C917E12AD}">
      <dgm:prSet phldrT="[Text]"/>
      <dgm:spPr/>
      <dgm:t>
        <a:bodyPr/>
        <a:lstStyle/>
        <a:p>
          <a:r>
            <a:rPr lang="en-US" b="1" dirty="0" err="1" smtClean="0"/>
            <a:t>ooc_impl.tcl</a:t>
          </a:r>
          <a:endParaRPr lang="en-US" b="1" dirty="0"/>
        </a:p>
      </dgm:t>
    </dgm:pt>
    <dgm:pt modelId="{7C648BC7-9624-9D4E-B673-F1464D54584C}" type="parTrans" cxnId="{480622E9-2A6D-B244-B385-824E9B7C1B5F}">
      <dgm:prSet/>
      <dgm:spPr/>
      <dgm:t>
        <a:bodyPr/>
        <a:lstStyle/>
        <a:p>
          <a:endParaRPr lang="en-US"/>
        </a:p>
      </dgm:t>
    </dgm:pt>
    <dgm:pt modelId="{231CF058-BC78-FB4D-BD84-667415D267DB}" type="sibTrans" cxnId="{480622E9-2A6D-B244-B385-824E9B7C1B5F}">
      <dgm:prSet/>
      <dgm:spPr/>
      <dgm:t>
        <a:bodyPr/>
        <a:lstStyle/>
        <a:p>
          <a:endParaRPr lang="en-US"/>
        </a:p>
      </dgm:t>
    </dgm:pt>
    <dgm:pt modelId="{3612193F-3B00-B341-8637-2B6BE77C470F}">
      <dgm:prSet phldrT="[Text]"/>
      <dgm:spPr/>
      <dgm:t>
        <a:bodyPr/>
        <a:lstStyle/>
        <a:p>
          <a:r>
            <a:rPr lang="en-US" b="1" dirty="0" err="1" smtClean="0"/>
            <a:t>pr_impl.tcl</a:t>
          </a:r>
          <a:endParaRPr lang="en-US" b="1" dirty="0"/>
        </a:p>
      </dgm:t>
    </dgm:pt>
    <dgm:pt modelId="{6C3CC9FC-A0E0-C84A-AA0D-340C4B259E44}" type="parTrans" cxnId="{88FC2D67-AF78-C54E-AE2F-2F57A57A96CE}">
      <dgm:prSet/>
      <dgm:spPr/>
      <dgm:t>
        <a:bodyPr/>
        <a:lstStyle/>
        <a:p>
          <a:endParaRPr lang="en-US"/>
        </a:p>
      </dgm:t>
    </dgm:pt>
    <dgm:pt modelId="{08AAD09B-1D88-934B-ADEB-22F1D0B4CBD0}" type="sibTrans" cxnId="{88FC2D67-AF78-C54E-AE2F-2F57A57A96CE}">
      <dgm:prSet/>
      <dgm:spPr/>
      <dgm:t>
        <a:bodyPr/>
        <a:lstStyle/>
        <a:p>
          <a:endParaRPr lang="en-US"/>
        </a:p>
      </dgm:t>
    </dgm:pt>
    <dgm:pt modelId="{3553A8DF-5E02-C74E-9AB4-D31D22825CA9}" type="pres">
      <dgm:prSet presAssocID="{D1B6BBF4-C7BB-7D40-8F77-7F06421C4B4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C7E79BD-8895-FC45-A762-44CA5834D297}" type="pres">
      <dgm:prSet presAssocID="{9C1FF0AF-45F0-B94A-B42D-0F667654D9A8}" presName="hierRoot1" presStyleCnt="0"/>
      <dgm:spPr/>
      <dgm:t>
        <a:bodyPr/>
        <a:lstStyle/>
        <a:p>
          <a:endParaRPr lang="en-US"/>
        </a:p>
      </dgm:t>
    </dgm:pt>
    <dgm:pt modelId="{2A870407-F150-A845-8BEF-36EF12C52221}" type="pres">
      <dgm:prSet presAssocID="{9C1FF0AF-45F0-B94A-B42D-0F667654D9A8}" presName="composite" presStyleCnt="0"/>
      <dgm:spPr/>
      <dgm:t>
        <a:bodyPr/>
        <a:lstStyle/>
        <a:p>
          <a:endParaRPr lang="en-US"/>
        </a:p>
      </dgm:t>
    </dgm:pt>
    <dgm:pt modelId="{389BF3F0-06D8-9B4C-B4BF-372FC9DE145E}" type="pres">
      <dgm:prSet presAssocID="{9C1FF0AF-45F0-B94A-B42D-0F667654D9A8}" presName="background" presStyleLbl="node0" presStyleIdx="0" presStyleCnt="2"/>
      <dgm:spPr/>
      <dgm:t>
        <a:bodyPr/>
        <a:lstStyle/>
        <a:p>
          <a:endParaRPr lang="en-US"/>
        </a:p>
      </dgm:t>
    </dgm:pt>
    <dgm:pt modelId="{216ED200-74FA-9F42-93B4-1962F9684734}" type="pres">
      <dgm:prSet presAssocID="{9C1FF0AF-45F0-B94A-B42D-0F667654D9A8}" presName="text" presStyleLbl="fgAcc0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9AAD128-EABA-3D40-A0FA-094021EB8DF2}" type="pres">
      <dgm:prSet presAssocID="{9C1FF0AF-45F0-B94A-B42D-0F667654D9A8}" presName="hierChild2" presStyleCnt="0"/>
      <dgm:spPr/>
      <dgm:t>
        <a:bodyPr/>
        <a:lstStyle/>
        <a:p>
          <a:endParaRPr lang="en-US"/>
        </a:p>
      </dgm:t>
    </dgm:pt>
    <dgm:pt modelId="{A6164DC3-B003-7545-A9E0-8491B1B62B2F}" type="pres">
      <dgm:prSet presAssocID="{C672196F-CC9E-9F49-A377-FDC7DBA21099}" presName="hierRoot1" presStyleCnt="0"/>
      <dgm:spPr/>
      <dgm:t>
        <a:bodyPr/>
        <a:lstStyle/>
        <a:p>
          <a:endParaRPr lang="en-US"/>
        </a:p>
      </dgm:t>
    </dgm:pt>
    <dgm:pt modelId="{9B78ABD4-FB36-194D-8CEC-A1626BA8483E}" type="pres">
      <dgm:prSet presAssocID="{C672196F-CC9E-9F49-A377-FDC7DBA21099}" presName="composite" presStyleCnt="0"/>
      <dgm:spPr/>
      <dgm:t>
        <a:bodyPr/>
        <a:lstStyle/>
        <a:p>
          <a:endParaRPr lang="en-US"/>
        </a:p>
      </dgm:t>
    </dgm:pt>
    <dgm:pt modelId="{6257010D-E24B-BB4F-BE2E-D49AA8E57C49}" type="pres">
      <dgm:prSet presAssocID="{C672196F-CC9E-9F49-A377-FDC7DBA21099}" presName="background" presStyleLbl="node0" presStyleIdx="1" presStyleCnt="2"/>
      <dgm:spPr/>
      <dgm:t>
        <a:bodyPr/>
        <a:lstStyle/>
        <a:p>
          <a:endParaRPr lang="en-US"/>
        </a:p>
      </dgm:t>
    </dgm:pt>
    <dgm:pt modelId="{29682DB4-E290-DE4B-B644-EACB7429F3AB}" type="pres">
      <dgm:prSet presAssocID="{C672196F-CC9E-9F49-A377-FDC7DBA21099}" presName="text" presStyleLbl="fgAcc0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49CE173-7317-7B41-B637-9FBD3231F2CF}" type="pres">
      <dgm:prSet presAssocID="{C672196F-CC9E-9F49-A377-FDC7DBA21099}" presName="hierChild2" presStyleCnt="0"/>
      <dgm:spPr/>
      <dgm:t>
        <a:bodyPr/>
        <a:lstStyle/>
        <a:p>
          <a:endParaRPr lang="en-US"/>
        </a:p>
      </dgm:t>
    </dgm:pt>
    <dgm:pt modelId="{E664D607-BD16-7C44-8B9E-5C2648D83819}" type="pres">
      <dgm:prSet presAssocID="{740284D4-C208-6046-B1A5-84CC828300E0}" presName="Name10" presStyleLbl="parChTrans1D2" presStyleIdx="0" presStyleCnt="4"/>
      <dgm:spPr/>
      <dgm:t>
        <a:bodyPr/>
        <a:lstStyle/>
        <a:p>
          <a:endParaRPr lang="en-US"/>
        </a:p>
      </dgm:t>
    </dgm:pt>
    <dgm:pt modelId="{DE45CF8C-5598-C14D-968E-944D828EA7E5}" type="pres">
      <dgm:prSet presAssocID="{F5F48F1C-F2E0-C946-A1F6-E820AA34D2B5}" presName="hierRoot2" presStyleCnt="0"/>
      <dgm:spPr/>
      <dgm:t>
        <a:bodyPr/>
        <a:lstStyle/>
        <a:p>
          <a:endParaRPr lang="en-US"/>
        </a:p>
      </dgm:t>
    </dgm:pt>
    <dgm:pt modelId="{6C42ECBE-D1F7-3044-BD8E-46803D9330A7}" type="pres">
      <dgm:prSet presAssocID="{F5F48F1C-F2E0-C946-A1F6-E820AA34D2B5}" presName="composite2" presStyleCnt="0"/>
      <dgm:spPr/>
      <dgm:t>
        <a:bodyPr/>
        <a:lstStyle/>
        <a:p>
          <a:endParaRPr lang="en-US"/>
        </a:p>
      </dgm:t>
    </dgm:pt>
    <dgm:pt modelId="{7B1FC7D7-D464-C448-866C-4B18578BB75D}" type="pres">
      <dgm:prSet presAssocID="{F5F48F1C-F2E0-C946-A1F6-E820AA34D2B5}" presName="background2" presStyleLbl="node2" presStyleIdx="0" presStyleCnt="4"/>
      <dgm:spPr/>
      <dgm:t>
        <a:bodyPr/>
        <a:lstStyle/>
        <a:p>
          <a:endParaRPr lang="en-US"/>
        </a:p>
      </dgm:t>
    </dgm:pt>
    <dgm:pt modelId="{FA918D1D-2632-A94A-86D6-F99AEFF7BD28}" type="pres">
      <dgm:prSet presAssocID="{F5F48F1C-F2E0-C946-A1F6-E820AA34D2B5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2E01F9C-E7B2-F84C-872A-3F378679EAA5}" type="pres">
      <dgm:prSet presAssocID="{F5F48F1C-F2E0-C946-A1F6-E820AA34D2B5}" presName="hierChild3" presStyleCnt="0"/>
      <dgm:spPr/>
      <dgm:t>
        <a:bodyPr/>
        <a:lstStyle/>
        <a:p>
          <a:endParaRPr lang="en-US"/>
        </a:p>
      </dgm:t>
    </dgm:pt>
    <dgm:pt modelId="{13EF36DA-BF41-BC49-84A2-85942D7F40E6}" type="pres">
      <dgm:prSet presAssocID="{DF76DE8A-A65C-144E-B40F-8C1F88A23FDF}" presName="Name10" presStyleLbl="parChTrans1D2" presStyleIdx="1" presStyleCnt="4"/>
      <dgm:spPr/>
      <dgm:t>
        <a:bodyPr/>
        <a:lstStyle/>
        <a:p>
          <a:endParaRPr lang="en-US"/>
        </a:p>
      </dgm:t>
    </dgm:pt>
    <dgm:pt modelId="{8BC4D628-FB02-2C42-AB93-EBCBFC588328}" type="pres">
      <dgm:prSet presAssocID="{1C54C52A-B02A-AB46-836A-F4662751194D}" presName="hierRoot2" presStyleCnt="0"/>
      <dgm:spPr/>
      <dgm:t>
        <a:bodyPr/>
        <a:lstStyle/>
        <a:p>
          <a:endParaRPr lang="en-US"/>
        </a:p>
      </dgm:t>
    </dgm:pt>
    <dgm:pt modelId="{72271D4A-067C-2243-96DD-07D3BF83B0EA}" type="pres">
      <dgm:prSet presAssocID="{1C54C52A-B02A-AB46-836A-F4662751194D}" presName="composite2" presStyleCnt="0"/>
      <dgm:spPr/>
      <dgm:t>
        <a:bodyPr/>
        <a:lstStyle/>
        <a:p>
          <a:endParaRPr lang="en-US"/>
        </a:p>
      </dgm:t>
    </dgm:pt>
    <dgm:pt modelId="{889845AB-AD3D-E542-B539-543B35E45DAA}" type="pres">
      <dgm:prSet presAssocID="{1C54C52A-B02A-AB46-836A-F4662751194D}" presName="background2" presStyleLbl="node2" presStyleIdx="1" presStyleCnt="4"/>
      <dgm:spPr/>
      <dgm:t>
        <a:bodyPr/>
        <a:lstStyle/>
        <a:p>
          <a:endParaRPr lang="en-US"/>
        </a:p>
      </dgm:t>
    </dgm:pt>
    <dgm:pt modelId="{E7442D5E-A5B8-194A-9F92-A3A1849E459A}" type="pres">
      <dgm:prSet presAssocID="{1C54C52A-B02A-AB46-836A-F4662751194D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E89DEF1-C31D-EA4D-B527-A3C91BC8A9D4}" type="pres">
      <dgm:prSet presAssocID="{1C54C52A-B02A-AB46-836A-F4662751194D}" presName="hierChild3" presStyleCnt="0"/>
      <dgm:spPr/>
      <dgm:t>
        <a:bodyPr/>
        <a:lstStyle/>
        <a:p>
          <a:endParaRPr lang="en-US"/>
        </a:p>
      </dgm:t>
    </dgm:pt>
    <dgm:pt modelId="{706C01CF-2ADC-3047-872F-3B06AF51F578}" type="pres">
      <dgm:prSet presAssocID="{2A3F2DAB-6B6B-9F40-BA97-2C8A249DEBFF}" presName="Name10" presStyleLbl="parChTrans1D2" presStyleIdx="2" presStyleCnt="4"/>
      <dgm:spPr/>
      <dgm:t>
        <a:bodyPr/>
        <a:lstStyle/>
        <a:p>
          <a:endParaRPr lang="en-US"/>
        </a:p>
      </dgm:t>
    </dgm:pt>
    <dgm:pt modelId="{5C390F29-0B1C-6642-812C-C7DD0B507073}" type="pres">
      <dgm:prSet presAssocID="{C34BACF5-4992-4B4A-96C0-FB2F768ACFC4}" presName="hierRoot2" presStyleCnt="0"/>
      <dgm:spPr/>
      <dgm:t>
        <a:bodyPr/>
        <a:lstStyle/>
        <a:p>
          <a:endParaRPr lang="en-US"/>
        </a:p>
      </dgm:t>
    </dgm:pt>
    <dgm:pt modelId="{FFC5C603-1E09-1C44-8CE7-D92CF05307F0}" type="pres">
      <dgm:prSet presAssocID="{C34BACF5-4992-4B4A-96C0-FB2F768ACFC4}" presName="composite2" presStyleCnt="0"/>
      <dgm:spPr/>
      <dgm:t>
        <a:bodyPr/>
        <a:lstStyle/>
        <a:p>
          <a:endParaRPr lang="en-US"/>
        </a:p>
      </dgm:t>
    </dgm:pt>
    <dgm:pt modelId="{E0DC7BE8-DD85-124E-9049-EF5FF3B1AC65}" type="pres">
      <dgm:prSet presAssocID="{C34BACF5-4992-4B4A-96C0-FB2F768ACFC4}" presName="background2" presStyleLbl="node2" presStyleIdx="2" presStyleCnt="4"/>
      <dgm:spPr/>
      <dgm:t>
        <a:bodyPr/>
        <a:lstStyle/>
        <a:p>
          <a:endParaRPr lang="en-US"/>
        </a:p>
      </dgm:t>
    </dgm:pt>
    <dgm:pt modelId="{3D79B46D-AD5B-4544-ADDA-B3E0A7FFE566}" type="pres">
      <dgm:prSet presAssocID="{C34BACF5-4992-4B4A-96C0-FB2F768ACFC4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62A96A-191C-5345-B46B-274725D1B666}" type="pres">
      <dgm:prSet presAssocID="{C34BACF5-4992-4B4A-96C0-FB2F768ACFC4}" presName="hierChild3" presStyleCnt="0"/>
      <dgm:spPr/>
      <dgm:t>
        <a:bodyPr/>
        <a:lstStyle/>
        <a:p>
          <a:endParaRPr lang="en-US"/>
        </a:p>
      </dgm:t>
    </dgm:pt>
    <dgm:pt modelId="{24201F9F-0B0D-4E44-92C7-5CA7E85EDCC0}" type="pres">
      <dgm:prSet presAssocID="{C8FCBB9A-57FD-5047-8A12-05FDD5ACF0D2}" presName="Name17" presStyleLbl="parChTrans1D3" presStyleIdx="0" presStyleCnt="1"/>
      <dgm:spPr/>
      <dgm:t>
        <a:bodyPr/>
        <a:lstStyle/>
        <a:p>
          <a:endParaRPr lang="en-US"/>
        </a:p>
      </dgm:t>
    </dgm:pt>
    <dgm:pt modelId="{C45B5F5C-EE62-F84A-8BA0-C71A8316D5FE}" type="pres">
      <dgm:prSet presAssocID="{7475C1AC-FB1B-D348-8429-09F6ADE6B196}" presName="hierRoot3" presStyleCnt="0"/>
      <dgm:spPr/>
      <dgm:t>
        <a:bodyPr/>
        <a:lstStyle/>
        <a:p>
          <a:endParaRPr lang="en-US"/>
        </a:p>
      </dgm:t>
    </dgm:pt>
    <dgm:pt modelId="{85073E34-E7AE-C94C-AA66-DE98F950B719}" type="pres">
      <dgm:prSet presAssocID="{7475C1AC-FB1B-D348-8429-09F6ADE6B196}" presName="composite3" presStyleCnt="0"/>
      <dgm:spPr/>
      <dgm:t>
        <a:bodyPr/>
        <a:lstStyle/>
        <a:p>
          <a:endParaRPr lang="en-US"/>
        </a:p>
      </dgm:t>
    </dgm:pt>
    <dgm:pt modelId="{1E5ADB6D-1900-C944-8C27-167BED57B066}" type="pres">
      <dgm:prSet presAssocID="{7475C1AC-FB1B-D348-8429-09F6ADE6B196}" presName="background3" presStyleLbl="node3" presStyleIdx="0" presStyleCnt="1"/>
      <dgm:spPr/>
      <dgm:t>
        <a:bodyPr/>
        <a:lstStyle/>
        <a:p>
          <a:endParaRPr lang="en-US"/>
        </a:p>
      </dgm:t>
    </dgm:pt>
    <dgm:pt modelId="{03794FC9-8A75-1D43-B30D-563D42D1072E}" type="pres">
      <dgm:prSet presAssocID="{7475C1AC-FB1B-D348-8429-09F6ADE6B196}" presName="text3" presStyleLbl="fgAcc3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8B2A18-CA8D-8F46-B0C2-3A1AB05EEB4C}" type="pres">
      <dgm:prSet presAssocID="{7475C1AC-FB1B-D348-8429-09F6ADE6B196}" presName="hierChild4" presStyleCnt="0"/>
      <dgm:spPr/>
      <dgm:t>
        <a:bodyPr/>
        <a:lstStyle/>
        <a:p>
          <a:endParaRPr lang="en-US"/>
        </a:p>
      </dgm:t>
    </dgm:pt>
    <dgm:pt modelId="{9FC62BB5-E614-DA4C-B4F5-2BAE7FE41A0C}" type="pres">
      <dgm:prSet presAssocID="{7C648BC7-9624-9D4E-B673-F1464D54584C}" presName="Name23" presStyleLbl="parChTrans1D4" presStyleIdx="0" presStyleCnt="2"/>
      <dgm:spPr/>
      <dgm:t>
        <a:bodyPr/>
        <a:lstStyle/>
        <a:p>
          <a:endParaRPr lang="en-US"/>
        </a:p>
      </dgm:t>
    </dgm:pt>
    <dgm:pt modelId="{C0395B7B-DFB0-2B41-9733-AA54D1EE40DD}" type="pres">
      <dgm:prSet presAssocID="{1A86D32D-8F07-D04D-B3F0-1C8C917E12AD}" presName="hierRoot4" presStyleCnt="0"/>
      <dgm:spPr/>
      <dgm:t>
        <a:bodyPr/>
        <a:lstStyle/>
        <a:p>
          <a:endParaRPr lang="en-US"/>
        </a:p>
      </dgm:t>
    </dgm:pt>
    <dgm:pt modelId="{7A1E3013-4675-8A41-98CA-0EA67CC9A808}" type="pres">
      <dgm:prSet presAssocID="{1A86D32D-8F07-D04D-B3F0-1C8C917E12AD}" presName="composite4" presStyleCnt="0"/>
      <dgm:spPr/>
      <dgm:t>
        <a:bodyPr/>
        <a:lstStyle/>
        <a:p>
          <a:endParaRPr lang="en-US"/>
        </a:p>
      </dgm:t>
    </dgm:pt>
    <dgm:pt modelId="{442BFD42-1367-3449-A2A2-6F5950104824}" type="pres">
      <dgm:prSet presAssocID="{1A86D32D-8F07-D04D-B3F0-1C8C917E12AD}" presName="background4" presStyleLbl="node4" presStyleIdx="0" presStyleCnt="2"/>
      <dgm:spPr/>
      <dgm:t>
        <a:bodyPr/>
        <a:lstStyle/>
        <a:p>
          <a:endParaRPr lang="en-US"/>
        </a:p>
      </dgm:t>
    </dgm:pt>
    <dgm:pt modelId="{635B1037-ABE1-8441-8996-786C674C6C0F}" type="pres">
      <dgm:prSet presAssocID="{1A86D32D-8F07-D04D-B3F0-1C8C917E12AD}" presName="text4" presStyleLbl="fgAcc4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BC38BB2-2019-5746-A79E-8C6A12AB5C67}" type="pres">
      <dgm:prSet presAssocID="{1A86D32D-8F07-D04D-B3F0-1C8C917E12AD}" presName="hierChild5" presStyleCnt="0"/>
      <dgm:spPr/>
      <dgm:t>
        <a:bodyPr/>
        <a:lstStyle/>
        <a:p>
          <a:endParaRPr lang="en-US"/>
        </a:p>
      </dgm:t>
    </dgm:pt>
    <dgm:pt modelId="{029E28F3-9ED7-B248-9032-EC8FD185DADF}" type="pres">
      <dgm:prSet presAssocID="{6C3CC9FC-A0E0-C84A-AA0D-340C4B259E44}" presName="Name23" presStyleLbl="parChTrans1D4" presStyleIdx="1" presStyleCnt="2"/>
      <dgm:spPr/>
      <dgm:t>
        <a:bodyPr/>
        <a:lstStyle/>
        <a:p>
          <a:endParaRPr lang="en-US"/>
        </a:p>
      </dgm:t>
    </dgm:pt>
    <dgm:pt modelId="{0AB56414-53AF-F84F-A769-95FC885A7C3A}" type="pres">
      <dgm:prSet presAssocID="{3612193F-3B00-B341-8637-2B6BE77C470F}" presName="hierRoot4" presStyleCnt="0"/>
      <dgm:spPr/>
      <dgm:t>
        <a:bodyPr/>
        <a:lstStyle/>
        <a:p>
          <a:endParaRPr lang="en-US"/>
        </a:p>
      </dgm:t>
    </dgm:pt>
    <dgm:pt modelId="{DF44C350-F612-3E4B-B711-FD8C8DFFE37F}" type="pres">
      <dgm:prSet presAssocID="{3612193F-3B00-B341-8637-2B6BE77C470F}" presName="composite4" presStyleCnt="0"/>
      <dgm:spPr/>
      <dgm:t>
        <a:bodyPr/>
        <a:lstStyle/>
        <a:p>
          <a:endParaRPr lang="en-US"/>
        </a:p>
      </dgm:t>
    </dgm:pt>
    <dgm:pt modelId="{58D79412-F22A-A540-BD9D-EB744840E6B1}" type="pres">
      <dgm:prSet presAssocID="{3612193F-3B00-B341-8637-2B6BE77C470F}" presName="background4" presStyleLbl="node4" presStyleIdx="1" presStyleCnt="2"/>
      <dgm:spPr/>
      <dgm:t>
        <a:bodyPr/>
        <a:lstStyle/>
        <a:p>
          <a:endParaRPr lang="en-US"/>
        </a:p>
      </dgm:t>
    </dgm:pt>
    <dgm:pt modelId="{B6A22C85-CBAB-8E4D-9FD7-3EEE7A7DDADD}" type="pres">
      <dgm:prSet presAssocID="{3612193F-3B00-B341-8637-2B6BE77C470F}" presName="text4" presStyleLbl="fgAcc4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6D5C6F5-6AF0-674C-84EE-29B3A22E4534}" type="pres">
      <dgm:prSet presAssocID="{3612193F-3B00-B341-8637-2B6BE77C470F}" presName="hierChild5" presStyleCnt="0"/>
      <dgm:spPr/>
      <dgm:t>
        <a:bodyPr/>
        <a:lstStyle/>
        <a:p>
          <a:endParaRPr lang="en-US"/>
        </a:p>
      </dgm:t>
    </dgm:pt>
    <dgm:pt modelId="{CE5771E5-682F-F049-89D2-072FCE9F3B9B}" type="pres">
      <dgm:prSet presAssocID="{BD08AA4B-7F92-684D-8220-8A31E6F9DCFE}" presName="Name10" presStyleLbl="parChTrans1D2" presStyleIdx="3" presStyleCnt="4"/>
      <dgm:spPr/>
      <dgm:t>
        <a:bodyPr/>
        <a:lstStyle/>
        <a:p>
          <a:endParaRPr lang="en-US"/>
        </a:p>
      </dgm:t>
    </dgm:pt>
    <dgm:pt modelId="{D7F647B1-F570-A54B-B698-3EC68BA746CD}" type="pres">
      <dgm:prSet presAssocID="{6F2DCB1A-440F-5946-B3E5-46F02C7ED859}" presName="hierRoot2" presStyleCnt="0"/>
      <dgm:spPr/>
      <dgm:t>
        <a:bodyPr/>
        <a:lstStyle/>
        <a:p>
          <a:endParaRPr lang="en-US"/>
        </a:p>
      </dgm:t>
    </dgm:pt>
    <dgm:pt modelId="{0B500758-28C7-5046-9FFF-F43F6AF6B05F}" type="pres">
      <dgm:prSet presAssocID="{6F2DCB1A-440F-5946-B3E5-46F02C7ED859}" presName="composite2" presStyleCnt="0"/>
      <dgm:spPr/>
      <dgm:t>
        <a:bodyPr/>
        <a:lstStyle/>
        <a:p>
          <a:endParaRPr lang="en-US"/>
        </a:p>
      </dgm:t>
    </dgm:pt>
    <dgm:pt modelId="{2403DBE3-4678-1C4C-A635-456B12934E76}" type="pres">
      <dgm:prSet presAssocID="{6F2DCB1A-440F-5946-B3E5-46F02C7ED859}" presName="background2" presStyleLbl="node2" presStyleIdx="3" presStyleCnt="4"/>
      <dgm:spPr/>
      <dgm:t>
        <a:bodyPr/>
        <a:lstStyle/>
        <a:p>
          <a:endParaRPr lang="en-US"/>
        </a:p>
      </dgm:t>
    </dgm:pt>
    <dgm:pt modelId="{C257AAA8-F80C-654B-98B0-8A99B0517B02}" type="pres">
      <dgm:prSet presAssocID="{6F2DCB1A-440F-5946-B3E5-46F02C7ED859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A16685E-E0EF-F347-AA9D-D549D538A7D6}" type="pres">
      <dgm:prSet presAssocID="{6F2DCB1A-440F-5946-B3E5-46F02C7ED859}" presName="hierChild3" presStyleCnt="0"/>
      <dgm:spPr/>
      <dgm:t>
        <a:bodyPr/>
        <a:lstStyle/>
        <a:p>
          <a:endParaRPr lang="en-US"/>
        </a:p>
      </dgm:t>
    </dgm:pt>
  </dgm:ptLst>
  <dgm:cxnLst>
    <dgm:cxn modelId="{88FC2D67-AF78-C54E-AE2F-2F57A57A96CE}" srcId="{7475C1AC-FB1B-D348-8429-09F6ADE6B196}" destId="{3612193F-3B00-B341-8637-2B6BE77C470F}" srcOrd="1" destOrd="0" parTransId="{6C3CC9FC-A0E0-C84A-AA0D-340C4B259E44}" sibTransId="{08AAD09B-1D88-934B-ADEB-22F1D0B4CBD0}"/>
    <dgm:cxn modelId="{480622E9-2A6D-B244-B385-824E9B7C1B5F}" srcId="{7475C1AC-FB1B-D348-8429-09F6ADE6B196}" destId="{1A86D32D-8F07-D04D-B3F0-1C8C917E12AD}" srcOrd="0" destOrd="0" parTransId="{7C648BC7-9624-9D4E-B673-F1464D54584C}" sibTransId="{231CF058-BC78-FB4D-BD84-667415D267DB}"/>
    <dgm:cxn modelId="{670DB457-DB7F-9745-902A-63594468C072}" type="presOf" srcId="{7475C1AC-FB1B-D348-8429-09F6ADE6B196}" destId="{03794FC9-8A75-1D43-B30D-563D42D1072E}" srcOrd="0" destOrd="0" presId="urn:microsoft.com/office/officeart/2005/8/layout/hierarchy1"/>
    <dgm:cxn modelId="{87EF6343-C828-274D-ACBC-8250D8704B28}" type="presOf" srcId="{BD08AA4B-7F92-684D-8220-8A31E6F9DCFE}" destId="{CE5771E5-682F-F049-89D2-072FCE9F3B9B}" srcOrd="0" destOrd="0" presId="urn:microsoft.com/office/officeart/2005/8/layout/hierarchy1"/>
    <dgm:cxn modelId="{78F00021-4751-FA4B-8073-1A8F47D8394D}" type="presOf" srcId="{7C648BC7-9624-9D4E-B673-F1464D54584C}" destId="{9FC62BB5-E614-DA4C-B4F5-2BAE7FE41A0C}" srcOrd="0" destOrd="0" presId="urn:microsoft.com/office/officeart/2005/8/layout/hierarchy1"/>
    <dgm:cxn modelId="{617913E9-CC21-1C4A-872F-BC1F1F9B0062}" srcId="{C34BACF5-4992-4B4A-96C0-FB2F768ACFC4}" destId="{7475C1AC-FB1B-D348-8429-09F6ADE6B196}" srcOrd="0" destOrd="0" parTransId="{C8FCBB9A-57FD-5047-8A12-05FDD5ACF0D2}" sibTransId="{5F68B213-2F23-8C4C-822E-182946852FF8}"/>
    <dgm:cxn modelId="{205F1E18-AAC9-CF49-868B-EF0B93CFEFDA}" type="presOf" srcId="{2A3F2DAB-6B6B-9F40-BA97-2C8A249DEBFF}" destId="{706C01CF-2ADC-3047-872F-3B06AF51F578}" srcOrd="0" destOrd="0" presId="urn:microsoft.com/office/officeart/2005/8/layout/hierarchy1"/>
    <dgm:cxn modelId="{3772BF92-3A96-F240-9FFE-63DC0FF9C9DC}" type="presOf" srcId="{C672196F-CC9E-9F49-A377-FDC7DBA21099}" destId="{29682DB4-E290-DE4B-B644-EACB7429F3AB}" srcOrd="0" destOrd="0" presId="urn:microsoft.com/office/officeart/2005/8/layout/hierarchy1"/>
    <dgm:cxn modelId="{324137AE-EDEC-9747-808A-4BCB56CCFC3F}" type="presOf" srcId="{3612193F-3B00-B341-8637-2B6BE77C470F}" destId="{B6A22C85-CBAB-8E4D-9FD7-3EEE7A7DDADD}" srcOrd="0" destOrd="0" presId="urn:microsoft.com/office/officeart/2005/8/layout/hierarchy1"/>
    <dgm:cxn modelId="{BCD12A70-709F-B943-AC9F-F5333D55FB01}" srcId="{C672196F-CC9E-9F49-A377-FDC7DBA21099}" destId="{C34BACF5-4992-4B4A-96C0-FB2F768ACFC4}" srcOrd="2" destOrd="0" parTransId="{2A3F2DAB-6B6B-9F40-BA97-2C8A249DEBFF}" sibTransId="{000FFD1D-FEE5-DD43-A53B-65E74D3E9E1F}"/>
    <dgm:cxn modelId="{39959F7D-8777-AC4E-9752-F6DCF933E4CE}" type="presOf" srcId="{1C54C52A-B02A-AB46-836A-F4662751194D}" destId="{E7442D5E-A5B8-194A-9F92-A3A1849E459A}" srcOrd="0" destOrd="0" presId="urn:microsoft.com/office/officeart/2005/8/layout/hierarchy1"/>
    <dgm:cxn modelId="{34D5A2D6-8FB0-BC4A-9975-0ABDFBD7BD84}" type="presOf" srcId="{9C1FF0AF-45F0-B94A-B42D-0F667654D9A8}" destId="{216ED200-74FA-9F42-93B4-1962F9684734}" srcOrd="0" destOrd="0" presId="urn:microsoft.com/office/officeart/2005/8/layout/hierarchy1"/>
    <dgm:cxn modelId="{C08AD19A-7771-8D4B-98DB-BCABF91A9771}" type="presOf" srcId="{F5F48F1C-F2E0-C946-A1F6-E820AA34D2B5}" destId="{FA918D1D-2632-A94A-86D6-F99AEFF7BD28}" srcOrd="0" destOrd="0" presId="urn:microsoft.com/office/officeart/2005/8/layout/hierarchy1"/>
    <dgm:cxn modelId="{B53AA7FD-DC37-6D40-AFEA-4A6DD31C207B}" type="presOf" srcId="{D1B6BBF4-C7BB-7D40-8F77-7F06421C4B43}" destId="{3553A8DF-5E02-C74E-9AB4-D31D22825CA9}" srcOrd="0" destOrd="0" presId="urn:microsoft.com/office/officeart/2005/8/layout/hierarchy1"/>
    <dgm:cxn modelId="{88949D07-4153-5243-931F-AC9E814F1962}" type="presOf" srcId="{1A86D32D-8F07-D04D-B3F0-1C8C917E12AD}" destId="{635B1037-ABE1-8441-8996-786C674C6C0F}" srcOrd="0" destOrd="0" presId="urn:microsoft.com/office/officeart/2005/8/layout/hierarchy1"/>
    <dgm:cxn modelId="{929C49DE-11FE-8840-81BD-6E407A9706A7}" srcId="{C672196F-CC9E-9F49-A377-FDC7DBA21099}" destId="{6F2DCB1A-440F-5946-B3E5-46F02C7ED859}" srcOrd="3" destOrd="0" parTransId="{BD08AA4B-7F92-684D-8220-8A31E6F9DCFE}" sibTransId="{811D5685-8749-054D-89C7-9C5FB2B7FBB7}"/>
    <dgm:cxn modelId="{990030C4-BDCD-1841-8826-E45AF25A3791}" type="presOf" srcId="{6C3CC9FC-A0E0-C84A-AA0D-340C4B259E44}" destId="{029E28F3-9ED7-B248-9032-EC8FD185DADF}" srcOrd="0" destOrd="0" presId="urn:microsoft.com/office/officeart/2005/8/layout/hierarchy1"/>
    <dgm:cxn modelId="{15C5D6F2-E5C4-DF45-B4E4-0CA82F7F8849}" srcId="{D1B6BBF4-C7BB-7D40-8F77-7F06421C4B43}" destId="{9C1FF0AF-45F0-B94A-B42D-0F667654D9A8}" srcOrd="0" destOrd="0" parTransId="{BE8216C5-F4C9-9242-A7A0-E73108BE7907}" sibTransId="{595DB56B-791F-6A4E-9022-2F4AE9216D71}"/>
    <dgm:cxn modelId="{4AF267F7-F930-294E-8BC4-7DECAA7BC414}" srcId="{D1B6BBF4-C7BB-7D40-8F77-7F06421C4B43}" destId="{C672196F-CC9E-9F49-A377-FDC7DBA21099}" srcOrd="1" destOrd="0" parTransId="{50B333C4-5301-4340-9892-6748ABF5B7DE}" sibTransId="{548D95ED-031E-9C4F-868E-7652291B4715}"/>
    <dgm:cxn modelId="{AD5265E7-925C-4449-8059-EA20DBF58E35}" type="presOf" srcId="{DF76DE8A-A65C-144E-B40F-8C1F88A23FDF}" destId="{13EF36DA-BF41-BC49-84A2-85942D7F40E6}" srcOrd="0" destOrd="0" presId="urn:microsoft.com/office/officeart/2005/8/layout/hierarchy1"/>
    <dgm:cxn modelId="{D63AC231-A5DB-C442-8708-E763B6843BE4}" type="presOf" srcId="{C8FCBB9A-57FD-5047-8A12-05FDD5ACF0D2}" destId="{24201F9F-0B0D-4E44-92C7-5CA7E85EDCC0}" srcOrd="0" destOrd="0" presId="urn:microsoft.com/office/officeart/2005/8/layout/hierarchy1"/>
    <dgm:cxn modelId="{AFF0EB68-CDCC-D842-B189-9F2B04C5AB95}" type="presOf" srcId="{6F2DCB1A-440F-5946-B3E5-46F02C7ED859}" destId="{C257AAA8-F80C-654B-98B0-8A99B0517B02}" srcOrd="0" destOrd="0" presId="urn:microsoft.com/office/officeart/2005/8/layout/hierarchy1"/>
    <dgm:cxn modelId="{340FA95C-457F-8843-AAFF-547489D2DF1F}" type="presOf" srcId="{C34BACF5-4992-4B4A-96C0-FB2F768ACFC4}" destId="{3D79B46D-AD5B-4544-ADDA-B3E0A7FFE566}" srcOrd="0" destOrd="0" presId="urn:microsoft.com/office/officeart/2005/8/layout/hierarchy1"/>
    <dgm:cxn modelId="{A6AF3918-1FB7-614F-9B70-83EF4ECF6EA3}" type="presOf" srcId="{740284D4-C208-6046-B1A5-84CC828300E0}" destId="{E664D607-BD16-7C44-8B9E-5C2648D83819}" srcOrd="0" destOrd="0" presId="urn:microsoft.com/office/officeart/2005/8/layout/hierarchy1"/>
    <dgm:cxn modelId="{9CB83829-6C22-4D4C-A690-678899031031}" srcId="{C672196F-CC9E-9F49-A377-FDC7DBA21099}" destId="{1C54C52A-B02A-AB46-836A-F4662751194D}" srcOrd="1" destOrd="0" parTransId="{DF76DE8A-A65C-144E-B40F-8C1F88A23FDF}" sibTransId="{97F9B673-8C39-944C-96B0-9D37555905CD}"/>
    <dgm:cxn modelId="{B378D318-CD5E-9D44-AEBE-E2ACC8113724}" srcId="{C672196F-CC9E-9F49-A377-FDC7DBA21099}" destId="{F5F48F1C-F2E0-C946-A1F6-E820AA34D2B5}" srcOrd="0" destOrd="0" parTransId="{740284D4-C208-6046-B1A5-84CC828300E0}" sibTransId="{19B52450-DDB5-844A-BC10-46037EAE1051}"/>
    <dgm:cxn modelId="{53CCE7E4-DDB9-184C-B5E1-4DBA629B12AA}" type="presParOf" srcId="{3553A8DF-5E02-C74E-9AB4-D31D22825CA9}" destId="{FC7E79BD-8895-FC45-A762-44CA5834D297}" srcOrd="0" destOrd="0" presId="urn:microsoft.com/office/officeart/2005/8/layout/hierarchy1"/>
    <dgm:cxn modelId="{CF4F31E4-CBD8-044D-B010-98273F2519DA}" type="presParOf" srcId="{FC7E79BD-8895-FC45-A762-44CA5834D297}" destId="{2A870407-F150-A845-8BEF-36EF12C52221}" srcOrd="0" destOrd="0" presId="urn:microsoft.com/office/officeart/2005/8/layout/hierarchy1"/>
    <dgm:cxn modelId="{13F40680-3119-F444-B916-5AF31C603C8C}" type="presParOf" srcId="{2A870407-F150-A845-8BEF-36EF12C52221}" destId="{389BF3F0-06D8-9B4C-B4BF-372FC9DE145E}" srcOrd="0" destOrd="0" presId="urn:microsoft.com/office/officeart/2005/8/layout/hierarchy1"/>
    <dgm:cxn modelId="{529400D1-B641-AA42-B046-555F85095F19}" type="presParOf" srcId="{2A870407-F150-A845-8BEF-36EF12C52221}" destId="{216ED200-74FA-9F42-93B4-1962F9684734}" srcOrd="1" destOrd="0" presId="urn:microsoft.com/office/officeart/2005/8/layout/hierarchy1"/>
    <dgm:cxn modelId="{7CEA0851-2BDE-D546-9417-612A1B25476D}" type="presParOf" srcId="{FC7E79BD-8895-FC45-A762-44CA5834D297}" destId="{39AAD128-EABA-3D40-A0FA-094021EB8DF2}" srcOrd="1" destOrd="0" presId="urn:microsoft.com/office/officeart/2005/8/layout/hierarchy1"/>
    <dgm:cxn modelId="{2D90E5A9-B473-0842-85B4-66FF181DA5B6}" type="presParOf" srcId="{3553A8DF-5E02-C74E-9AB4-D31D22825CA9}" destId="{A6164DC3-B003-7545-A9E0-8491B1B62B2F}" srcOrd="1" destOrd="0" presId="urn:microsoft.com/office/officeart/2005/8/layout/hierarchy1"/>
    <dgm:cxn modelId="{6F738301-77BF-BD45-9EB0-AE515BFD4DF5}" type="presParOf" srcId="{A6164DC3-B003-7545-A9E0-8491B1B62B2F}" destId="{9B78ABD4-FB36-194D-8CEC-A1626BA8483E}" srcOrd="0" destOrd="0" presId="urn:microsoft.com/office/officeart/2005/8/layout/hierarchy1"/>
    <dgm:cxn modelId="{0B124E1C-917D-A24D-AC60-C4280E1F6941}" type="presParOf" srcId="{9B78ABD4-FB36-194D-8CEC-A1626BA8483E}" destId="{6257010D-E24B-BB4F-BE2E-D49AA8E57C49}" srcOrd="0" destOrd="0" presId="urn:microsoft.com/office/officeart/2005/8/layout/hierarchy1"/>
    <dgm:cxn modelId="{954EA975-3B82-714F-9C9E-00150F8F95EF}" type="presParOf" srcId="{9B78ABD4-FB36-194D-8CEC-A1626BA8483E}" destId="{29682DB4-E290-DE4B-B644-EACB7429F3AB}" srcOrd="1" destOrd="0" presId="urn:microsoft.com/office/officeart/2005/8/layout/hierarchy1"/>
    <dgm:cxn modelId="{22F80F2E-73BF-0D47-9B89-720F69F4E1C8}" type="presParOf" srcId="{A6164DC3-B003-7545-A9E0-8491B1B62B2F}" destId="{749CE173-7317-7B41-B637-9FBD3231F2CF}" srcOrd="1" destOrd="0" presId="urn:microsoft.com/office/officeart/2005/8/layout/hierarchy1"/>
    <dgm:cxn modelId="{125D026E-7FD1-AD48-BBC8-077B2B7D036E}" type="presParOf" srcId="{749CE173-7317-7B41-B637-9FBD3231F2CF}" destId="{E664D607-BD16-7C44-8B9E-5C2648D83819}" srcOrd="0" destOrd="0" presId="urn:microsoft.com/office/officeart/2005/8/layout/hierarchy1"/>
    <dgm:cxn modelId="{7108A100-0C8B-EA42-949D-02F9A72CD4BE}" type="presParOf" srcId="{749CE173-7317-7B41-B637-9FBD3231F2CF}" destId="{DE45CF8C-5598-C14D-968E-944D828EA7E5}" srcOrd="1" destOrd="0" presId="urn:microsoft.com/office/officeart/2005/8/layout/hierarchy1"/>
    <dgm:cxn modelId="{57B755CD-7FB9-5E4F-842B-E5C9124F08BF}" type="presParOf" srcId="{DE45CF8C-5598-C14D-968E-944D828EA7E5}" destId="{6C42ECBE-D1F7-3044-BD8E-46803D9330A7}" srcOrd="0" destOrd="0" presId="urn:microsoft.com/office/officeart/2005/8/layout/hierarchy1"/>
    <dgm:cxn modelId="{E2F94304-96C2-A849-A159-07DC44EE9179}" type="presParOf" srcId="{6C42ECBE-D1F7-3044-BD8E-46803D9330A7}" destId="{7B1FC7D7-D464-C448-866C-4B18578BB75D}" srcOrd="0" destOrd="0" presId="urn:microsoft.com/office/officeart/2005/8/layout/hierarchy1"/>
    <dgm:cxn modelId="{D389D379-B037-AB4E-91D0-42A7FC2004E4}" type="presParOf" srcId="{6C42ECBE-D1F7-3044-BD8E-46803D9330A7}" destId="{FA918D1D-2632-A94A-86D6-F99AEFF7BD28}" srcOrd="1" destOrd="0" presId="urn:microsoft.com/office/officeart/2005/8/layout/hierarchy1"/>
    <dgm:cxn modelId="{61A7EF62-2C0C-4947-9177-795E99260AFB}" type="presParOf" srcId="{DE45CF8C-5598-C14D-968E-944D828EA7E5}" destId="{02E01F9C-E7B2-F84C-872A-3F378679EAA5}" srcOrd="1" destOrd="0" presId="urn:microsoft.com/office/officeart/2005/8/layout/hierarchy1"/>
    <dgm:cxn modelId="{593DA3F4-DD15-3C4E-A498-1B5809466F81}" type="presParOf" srcId="{749CE173-7317-7B41-B637-9FBD3231F2CF}" destId="{13EF36DA-BF41-BC49-84A2-85942D7F40E6}" srcOrd="2" destOrd="0" presId="urn:microsoft.com/office/officeart/2005/8/layout/hierarchy1"/>
    <dgm:cxn modelId="{62FFB5A3-0E6B-0346-9651-17D28ACED388}" type="presParOf" srcId="{749CE173-7317-7B41-B637-9FBD3231F2CF}" destId="{8BC4D628-FB02-2C42-AB93-EBCBFC588328}" srcOrd="3" destOrd="0" presId="urn:microsoft.com/office/officeart/2005/8/layout/hierarchy1"/>
    <dgm:cxn modelId="{420B0663-10E8-D74B-BF0F-2B56489DDCFB}" type="presParOf" srcId="{8BC4D628-FB02-2C42-AB93-EBCBFC588328}" destId="{72271D4A-067C-2243-96DD-07D3BF83B0EA}" srcOrd="0" destOrd="0" presId="urn:microsoft.com/office/officeart/2005/8/layout/hierarchy1"/>
    <dgm:cxn modelId="{83466218-822C-C84E-90DE-E6F462E5AAAA}" type="presParOf" srcId="{72271D4A-067C-2243-96DD-07D3BF83B0EA}" destId="{889845AB-AD3D-E542-B539-543B35E45DAA}" srcOrd="0" destOrd="0" presId="urn:microsoft.com/office/officeart/2005/8/layout/hierarchy1"/>
    <dgm:cxn modelId="{24FD9321-7746-A54C-96E5-C2C813501B54}" type="presParOf" srcId="{72271D4A-067C-2243-96DD-07D3BF83B0EA}" destId="{E7442D5E-A5B8-194A-9F92-A3A1849E459A}" srcOrd="1" destOrd="0" presId="urn:microsoft.com/office/officeart/2005/8/layout/hierarchy1"/>
    <dgm:cxn modelId="{ABFC0BB6-ACB0-5E47-AFED-4685700B3FA5}" type="presParOf" srcId="{8BC4D628-FB02-2C42-AB93-EBCBFC588328}" destId="{5E89DEF1-C31D-EA4D-B527-A3C91BC8A9D4}" srcOrd="1" destOrd="0" presId="urn:microsoft.com/office/officeart/2005/8/layout/hierarchy1"/>
    <dgm:cxn modelId="{E656F195-C02B-5D42-B409-142EE336E087}" type="presParOf" srcId="{749CE173-7317-7B41-B637-9FBD3231F2CF}" destId="{706C01CF-2ADC-3047-872F-3B06AF51F578}" srcOrd="4" destOrd="0" presId="urn:microsoft.com/office/officeart/2005/8/layout/hierarchy1"/>
    <dgm:cxn modelId="{A8EEE67C-1F3C-9341-ACF4-42AE97C7395E}" type="presParOf" srcId="{749CE173-7317-7B41-B637-9FBD3231F2CF}" destId="{5C390F29-0B1C-6642-812C-C7DD0B507073}" srcOrd="5" destOrd="0" presId="urn:microsoft.com/office/officeart/2005/8/layout/hierarchy1"/>
    <dgm:cxn modelId="{7334B03E-6008-4247-AF0C-81068529864D}" type="presParOf" srcId="{5C390F29-0B1C-6642-812C-C7DD0B507073}" destId="{FFC5C603-1E09-1C44-8CE7-D92CF05307F0}" srcOrd="0" destOrd="0" presId="urn:microsoft.com/office/officeart/2005/8/layout/hierarchy1"/>
    <dgm:cxn modelId="{EAC1A9DF-261E-064A-80AB-39DC79F2DF90}" type="presParOf" srcId="{FFC5C603-1E09-1C44-8CE7-D92CF05307F0}" destId="{E0DC7BE8-DD85-124E-9049-EF5FF3B1AC65}" srcOrd="0" destOrd="0" presId="urn:microsoft.com/office/officeart/2005/8/layout/hierarchy1"/>
    <dgm:cxn modelId="{E8812AA5-3099-E744-BE4F-4CB91F5E21D5}" type="presParOf" srcId="{FFC5C603-1E09-1C44-8CE7-D92CF05307F0}" destId="{3D79B46D-AD5B-4544-ADDA-B3E0A7FFE566}" srcOrd="1" destOrd="0" presId="urn:microsoft.com/office/officeart/2005/8/layout/hierarchy1"/>
    <dgm:cxn modelId="{547E9EF9-EEC3-8C4C-86C7-B6C7DFD8CAD6}" type="presParOf" srcId="{5C390F29-0B1C-6642-812C-C7DD0B507073}" destId="{C162A96A-191C-5345-B46B-274725D1B666}" srcOrd="1" destOrd="0" presId="urn:microsoft.com/office/officeart/2005/8/layout/hierarchy1"/>
    <dgm:cxn modelId="{562E4AB4-F08C-2048-B359-E6A1F9E8187A}" type="presParOf" srcId="{C162A96A-191C-5345-B46B-274725D1B666}" destId="{24201F9F-0B0D-4E44-92C7-5CA7E85EDCC0}" srcOrd="0" destOrd="0" presId="urn:microsoft.com/office/officeart/2005/8/layout/hierarchy1"/>
    <dgm:cxn modelId="{4F5ACD28-B3BD-C14B-9F2D-F1865F130478}" type="presParOf" srcId="{C162A96A-191C-5345-B46B-274725D1B666}" destId="{C45B5F5C-EE62-F84A-8BA0-C71A8316D5FE}" srcOrd="1" destOrd="0" presId="urn:microsoft.com/office/officeart/2005/8/layout/hierarchy1"/>
    <dgm:cxn modelId="{472AE2EE-69E5-B94F-A498-7A125AE39C0E}" type="presParOf" srcId="{C45B5F5C-EE62-F84A-8BA0-C71A8316D5FE}" destId="{85073E34-E7AE-C94C-AA66-DE98F950B719}" srcOrd="0" destOrd="0" presId="urn:microsoft.com/office/officeart/2005/8/layout/hierarchy1"/>
    <dgm:cxn modelId="{12191C6F-8CB2-BE48-A86F-C835A56E76E8}" type="presParOf" srcId="{85073E34-E7AE-C94C-AA66-DE98F950B719}" destId="{1E5ADB6D-1900-C944-8C27-167BED57B066}" srcOrd="0" destOrd="0" presId="urn:microsoft.com/office/officeart/2005/8/layout/hierarchy1"/>
    <dgm:cxn modelId="{7590B68B-3F7B-0F4F-AC4E-E3C253D11B5D}" type="presParOf" srcId="{85073E34-E7AE-C94C-AA66-DE98F950B719}" destId="{03794FC9-8A75-1D43-B30D-563D42D1072E}" srcOrd="1" destOrd="0" presId="urn:microsoft.com/office/officeart/2005/8/layout/hierarchy1"/>
    <dgm:cxn modelId="{D943BFD4-A443-AA47-A046-A0CC3980C513}" type="presParOf" srcId="{C45B5F5C-EE62-F84A-8BA0-C71A8316D5FE}" destId="{7D8B2A18-CA8D-8F46-B0C2-3A1AB05EEB4C}" srcOrd="1" destOrd="0" presId="urn:microsoft.com/office/officeart/2005/8/layout/hierarchy1"/>
    <dgm:cxn modelId="{A7CFBC09-3DE7-7D4D-B222-42C028B410B2}" type="presParOf" srcId="{7D8B2A18-CA8D-8F46-B0C2-3A1AB05EEB4C}" destId="{9FC62BB5-E614-DA4C-B4F5-2BAE7FE41A0C}" srcOrd="0" destOrd="0" presId="urn:microsoft.com/office/officeart/2005/8/layout/hierarchy1"/>
    <dgm:cxn modelId="{672F64DF-3042-744D-BDE6-7CB2800708BA}" type="presParOf" srcId="{7D8B2A18-CA8D-8F46-B0C2-3A1AB05EEB4C}" destId="{C0395B7B-DFB0-2B41-9733-AA54D1EE40DD}" srcOrd="1" destOrd="0" presId="urn:microsoft.com/office/officeart/2005/8/layout/hierarchy1"/>
    <dgm:cxn modelId="{EA0C56B0-9CBF-7B47-B4A1-9C8C6DAB9969}" type="presParOf" srcId="{C0395B7B-DFB0-2B41-9733-AA54D1EE40DD}" destId="{7A1E3013-4675-8A41-98CA-0EA67CC9A808}" srcOrd="0" destOrd="0" presId="urn:microsoft.com/office/officeart/2005/8/layout/hierarchy1"/>
    <dgm:cxn modelId="{A0BC06A2-B657-5D42-B724-C78D74F4844D}" type="presParOf" srcId="{7A1E3013-4675-8A41-98CA-0EA67CC9A808}" destId="{442BFD42-1367-3449-A2A2-6F5950104824}" srcOrd="0" destOrd="0" presId="urn:microsoft.com/office/officeart/2005/8/layout/hierarchy1"/>
    <dgm:cxn modelId="{491868B7-24F8-C148-B8B6-95C4803CD96C}" type="presParOf" srcId="{7A1E3013-4675-8A41-98CA-0EA67CC9A808}" destId="{635B1037-ABE1-8441-8996-786C674C6C0F}" srcOrd="1" destOrd="0" presId="urn:microsoft.com/office/officeart/2005/8/layout/hierarchy1"/>
    <dgm:cxn modelId="{C160D586-E6DD-1742-A684-085EC8AEA0C4}" type="presParOf" srcId="{C0395B7B-DFB0-2B41-9733-AA54D1EE40DD}" destId="{CBC38BB2-2019-5746-A79E-8C6A12AB5C67}" srcOrd="1" destOrd="0" presId="urn:microsoft.com/office/officeart/2005/8/layout/hierarchy1"/>
    <dgm:cxn modelId="{6BEDBC4F-5A69-1E41-9D4A-14E49910ACC2}" type="presParOf" srcId="{7D8B2A18-CA8D-8F46-B0C2-3A1AB05EEB4C}" destId="{029E28F3-9ED7-B248-9032-EC8FD185DADF}" srcOrd="2" destOrd="0" presId="urn:microsoft.com/office/officeart/2005/8/layout/hierarchy1"/>
    <dgm:cxn modelId="{B8EF4FDC-AEAD-5E4E-9581-1A1A886A2507}" type="presParOf" srcId="{7D8B2A18-CA8D-8F46-B0C2-3A1AB05EEB4C}" destId="{0AB56414-53AF-F84F-A769-95FC885A7C3A}" srcOrd="3" destOrd="0" presId="urn:microsoft.com/office/officeart/2005/8/layout/hierarchy1"/>
    <dgm:cxn modelId="{8E09E0BB-EDC2-D64C-9859-9756C0B69FED}" type="presParOf" srcId="{0AB56414-53AF-F84F-A769-95FC885A7C3A}" destId="{DF44C350-F612-3E4B-B711-FD8C8DFFE37F}" srcOrd="0" destOrd="0" presId="urn:microsoft.com/office/officeart/2005/8/layout/hierarchy1"/>
    <dgm:cxn modelId="{80A9B1E5-F06F-9F4B-98BF-E4FD10266101}" type="presParOf" srcId="{DF44C350-F612-3E4B-B711-FD8C8DFFE37F}" destId="{58D79412-F22A-A540-BD9D-EB744840E6B1}" srcOrd="0" destOrd="0" presId="urn:microsoft.com/office/officeart/2005/8/layout/hierarchy1"/>
    <dgm:cxn modelId="{C7E3801E-C945-214D-94A0-EF118BDAE449}" type="presParOf" srcId="{DF44C350-F612-3E4B-B711-FD8C8DFFE37F}" destId="{B6A22C85-CBAB-8E4D-9FD7-3EEE7A7DDADD}" srcOrd="1" destOrd="0" presId="urn:microsoft.com/office/officeart/2005/8/layout/hierarchy1"/>
    <dgm:cxn modelId="{9819987B-4394-0640-96D1-786E10011ABF}" type="presParOf" srcId="{0AB56414-53AF-F84F-A769-95FC885A7C3A}" destId="{46D5C6F5-6AF0-674C-84EE-29B3A22E4534}" srcOrd="1" destOrd="0" presId="urn:microsoft.com/office/officeart/2005/8/layout/hierarchy1"/>
    <dgm:cxn modelId="{01D409BF-63F6-EC4C-B867-409F434FEA0A}" type="presParOf" srcId="{749CE173-7317-7B41-B637-9FBD3231F2CF}" destId="{CE5771E5-682F-F049-89D2-072FCE9F3B9B}" srcOrd="6" destOrd="0" presId="urn:microsoft.com/office/officeart/2005/8/layout/hierarchy1"/>
    <dgm:cxn modelId="{61B01151-B3A6-9040-A3C9-375E7D6C8758}" type="presParOf" srcId="{749CE173-7317-7B41-B637-9FBD3231F2CF}" destId="{D7F647B1-F570-A54B-B698-3EC68BA746CD}" srcOrd="7" destOrd="0" presId="urn:microsoft.com/office/officeart/2005/8/layout/hierarchy1"/>
    <dgm:cxn modelId="{D298347B-2636-FD4C-9EFD-EEF503130543}" type="presParOf" srcId="{D7F647B1-F570-A54B-B698-3EC68BA746CD}" destId="{0B500758-28C7-5046-9FFF-F43F6AF6B05F}" srcOrd="0" destOrd="0" presId="urn:microsoft.com/office/officeart/2005/8/layout/hierarchy1"/>
    <dgm:cxn modelId="{361F880B-6E08-9D4F-B09B-FA1B8CE0B848}" type="presParOf" srcId="{0B500758-28C7-5046-9FFF-F43F6AF6B05F}" destId="{2403DBE3-4678-1C4C-A635-456B12934E76}" srcOrd="0" destOrd="0" presId="urn:microsoft.com/office/officeart/2005/8/layout/hierarchy1"/>
    <dgm:cxn modelId="{2BB8C050-864D-7646-8A26-F78569782295}" type="presParOf" srcId="{0B500758-28C7-5046-9FFF-F43F6AF6B05F}" destId="{C257AAA8-F80C-654B-98B0-8A99B0517B02}" srcOrd="1" destOrd="0" presId="urn:microsoft.com/office/officeart/2005/8/layout/hierarchy1"/>
    <dgm:cxn modelId="{497759AF-DEA7-034A-A1DD-F2039F31EB48}" type="presParOf" srcId="{D7F647B1-F570-A54B-B698-3EC68BA746CD}" destId="{EA16685E-E0EF-F347-AA9D-D549D538A7D6}" srcOrd="1" destOrd="0" presId="urn:microsoft.com/office/officeart/2005/8/layout/hierarchy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B85273-984F-6A44-B5E3-EC9929110012}">
      <dsp:nvSpPr>
        <dsp:cNvPr id="0" name=""/>
        <dsp:cNvSpPr/>
      </dsp:nvSpPr>
      <dsp:spPr>
        <a:xfrm>
          <a:off x="0" y="2573"/>
          <a:ext cx="3840480" cy="4211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175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HDL Design</a:t>
          </a:r>
          <a:endParaRPr lang="en-US" sz="1600" kern="1200" dirty="0"/>
        </a:p>
      </dsp:txBody>
      <dsp:txXfrm>
        <a:off x="12335" y="14908"/>
        <a:ext cx="3815810" cy="396463"/>
      </dsp:txXfrm>
    </dsp:sp>
    <dsp:sp modelId="{026B3177-6076-5346-BB01-1A82400FA348}">
      <dsp:nvSpPr>
        <dsp:cNvPr id="0" name=""/>
        <dsp:cNvSpPr/>
      </dsp:nvSpPr>
      <dsp:spPr>
        <a:xfrm rot="5400000">
          <a:off x="1841277" y="434234"/>
          <a:ext cx="157925" cy="189510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-5400000">
        <a:off x="1863387" y="450027"/>
        <a:ext cx="113706" cy="110548"/>
      </dsp:txXfrm>
    </dsp:sp>
    <dsp:sp modelId="{FE4660B7-6D1A-7048-B867-8757F3863991}">
      <dsp:nvSpPr>
        <dsp:cNvPr id="0" name=""/>
        <dsp:cNvSpPr/>
      </dsp:nvSpPr>
      <dsp:spPr>
        <a:xfrm>
          <a:off x="0" y="634273"/>
          <a:ext cx="3840480" cy="4211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175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Top-Down Synthesis</a:t>
          </a:r>
          <a:endParaRPr lang="en-US" sz="1600" kern="1200" dirty="0"/>
        </a:p>
      </dsp:txBody>
      <dsp:txXfrm>
        <a:off x="12335" y="646608"/>
        <a:ext cx="3815810" cy="396463"/>
      </dsp:txXfrm>
    </dsp:sp>
    <dsp:sp modelId="{E38323C5-6707-EC47-BDA7-D0869ED5556D}">
      <dsp:nvSpPr>
        <dsp:cNvPr id="0" name=""/>
        <dsp:cNvSpPr/>
      </dsp:nvSpPr>
      <dsp:spPr>
        <a:xfrm rot="5400000">
          <a:off x="1841277" y="1065934"/>
          <a:ext cx="157925" cy="189510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-5400000">
        <a:off x="1863387" y="1081727"/>
        <a:ext cx="113706" cy="110548"/>
      </dsp:txXfrm>
    </dsp:sp>
    <dsp:sp modelId="{4D670485-17EE-5F40-9823-C3BA11D065F4}">
      <dsp:nvSpPr>
        <dsp:cNvPr id="0" name=""/>
        <dsp:cNvSpPr/>
      </dsp:nvSpPr>
      <dsp:spPr>
        <a:xfrm>
          <a:off x="0" y="1265973"/>
          <a:ext cx="3840480" cy="4211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175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/>
            <a:t>Netlist</a:t>
          </a:r>
          <a:r>
            <a:rPr lang="en-US" sz="1600" kern="1200" dirty="0" smtClean="0"/>
            <a:t> Linking and Constraints</a:t>
          </a:r>
          <a:endParaRPr lang="en-US" sz="1600" kern="1200" dirty="0"/>
        </a:p>
      </dsp:txBody>
      <dsp:txXfrm>
        <a:off x="12335" y="1278308"/>
        <a:ext cx="3815810" cy="396463"/>
      </dsp:txXfrm>
    </dsp:sp>
    <dsp:sp modelId="{304AF73E-2577-5D4C-8194-0D6EF1E70438}">
      <dsp:nvSpPr>
        <dsp:cNvPr id="0" name=""/>
        <dsp:cNvSpPr/>
      </dsp:nvSpPr>
      <dsp:spPr>
        <a:xfrm rot="5400000">
          <a:off x="1841277" y="1697634"/>
          <a:ext cx="157925" cy="189510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-5400000">
        <a:off x="1863387" y="1713427"/>
        <a:ext cx="113706" cy="110548"/>
      </dsp:txXfrm>
    </dsp:sp>
    <dsp:sp modelId="{46B7CEC0-D28B-A648-95FE-C9508B960A6B}">
      <dsp:nvSpPr>
        <dsp:cNvPr id="0" name=""/>
        <dsp:cNvSpPr/>
      </dsp:nvSpPr>
      <dsp:spPr>
        <a:xfrm>
          <a:off x="0" y="1897673"/>
          <a:ext cx="3840480" cy="4211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175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Packing, Placement, Optimization</a:t>
          </a:r>
          <a:endParaRPr lang="en-US" sz="1600" kern="1200" dirty="0"/>
        </a:p>
      </dsp:txBody>
      <dsp:txXfrm>
        <a:off x="12335" y="1910008"/>
        <a:ext cx="3815810" cy="396463"/>
      </dsp:txXfrm>
    </dsp:sp>
    <dsp:sp modelId="{C6E3803F-8FAC-8A44-8C33-749AD5E11D5D}">
      <dsp:nvSpPr>
        <dsp:cNvPr id="0" name=""/>
        <dsp:cNvSpPr/>
      </dsp:nvSpPr>
      <dsp:spPr>
        <a:xfrm rot="5400000">
          <a:off x="1841277" y="2329335"/>
          <a:ext cx="157925" cy="189510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-5400000">
        <a:off x="1863387" y="2345128"/>
        <a:ext cx="113706" cy="110548"/>
      </dsp:txXfrm>
    </dsp:sp>
    <dsp:sp modelId="{EDA5C686-7B7B-8745-B594-AC85328D5769}">
      <dsp:nvSpPr>
        <dsp:cNvPr id="0" name=""/>
        <dsp:cNvSpPr/>
      </dsp:nvSpPr>
      <dsp:spPr>
        <a:xfrm>
          <a:off x="0" y="2529373"/>
          <a:ext cx="3840480" cy="4211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175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Routing, Post-Route Optimization</a:t>
          </a:r>
          <a:endParaRPr lang="en-US" sz="1600" kern="1200" dirty="0"/>
        </a:p>
      </dsp:txBody>
      <dsp:txXfrm>
        <a:off x="12335" y="2541708"/>
        <a:ext cx="3815810" cy="396463"/>
      </dsp:txXfrm>
    </dsp:sp>
    <dsp:sp modelId="{E650E2B4-E298-8C40-B437-1896A77105EA}">
      <dsp:nvSpPr>
        <dsp:cNvPr id="0" name=""/>
        <dsp:cNvSpPr/>
      </dsp:nvSpPr>
      <dsp:spPr>
        <a:xfrm rot="5400000">
          <a:off x="1841277" y="2961035"/>
          <a:ext cx="157925" cy="189510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-5400000">
        <a:off x="1863387" y="2976828"/>
        <a:ext cx="113706" cy="110548"/>
      </dsp:txXfrm>
    </dsp:sp>
    <dsp:sp modelId="{B431D05F-A118-924E-9DD9-C2297B631BCD}">
      <dsp:nvSpPr>
        <dsp:cNvPr id="0" name=""/>
        <dsp:cNvSpPr/>
      </dsp:nvSpPr>
      <dsp:spPr>
        <a:xfrm>
          <a:off x="0" y="3161073"/>
          <a:ext cx="3840480" cy="4211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175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Static Timing Analysis</a:t>
          </a:r>
          <a:endParaRPr lang="en-US" sz="1600" kern="1200" dirty="0"/>
        </a:p>
      </dsp:txBody>
      <dsp:txXfrm>
        <a:off x="12335" y="3173408"/>
        <a:ext cx="3815810" cy="396463"/>
      </dsp:txXfrm>
    </dsp:sp>
    <dsp:sp modelId="{8F366796-FFA4-354A-AE9E-89D5CDE8EAAA}">
      <dsp:nvSpPr>
        <dsp:cNvPr id="0" name=""/>
        <dsp:cNvSpPr/>
      </dsp:nvSpPr>
      <dsp:spPr>
        <a:xfrm rot="5400000">
          <a:off x="1841277" y="3592735"/>
          <a:ext cx="157925" cy="189510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-5400000">
        <a:off x="1863387" y="3608528"/>
        <a:ext cx="113706" cy="110548"/>
      </dsp:txXfrm>
    </dsp:sp>
    <dsp:sp modelId="{F689579C-D8EC-904E-9DD5-46C6CD81CA28}">
      <dsp:nvSpPr>
        <dsp:cNvPr id="0" name=""/>
        <dsp:cNvSpPr/>
      </dsp:nvSpPr>
      <dsp:spPr>
        <a:xfrm>
          <a:off x="0" y="3792773"/>
          <a:ext cx="3840480" cy="4211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175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DRC and </a:t>
          </a:r>
          <a:r>
            <a:rPr lang="en-US" sz="1600" kern="1200" dirty="0" err="1" smtClean="0"/>
            <a:t>Bitstream</a:t>
          </a:r>
          <a:r>
            <a:rPr lang="en-US" sz="1600" kern="1200" dirty="0" smtClean="0"/>
            <a:t> Generation</a:t>
          </a:r>
          <a:endParaRPr lang="en-US" sz="1600" kern="1200" dirty="0"/>
        </a:p>
      </dsp:txBody>
      <dsp:txXfrm>
        <a:off x="12335" y="3805108"/>
        <a:ext cx="3815810" cy="3964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9542AB-D7C7-8447-B1EB-54FE9733EA4C}">
      <dsp:nvSpPr>
        <dsp:cNvPr id="0" name=""/>
        <dsp:cNvSpPr/>
      </dsp:nvSpPr>
      <dsp:spPr>
        <a:xfrm>
          <a:off x="0" y="3725513"/>
          <a:ext cx="3840480" cy="48897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DRC and </a:t>
          </a:r>
          <a:r>
            <a:rPr lang="en-US" sz="1600" kern="1200" dirty="0" err="1" smtClean="0"/>
            <a:t>Bitstream</a:t>
          </a:r>
          <a:r>
            <a:rPr lang="en-US" sz="1600" kern="1200" dirty="0" smtClean="0"/>
            <a:t> Generation</a:t>
          </a:r>
        </a:p>
      </dsp:txBody>
      <dsp:txXfrm>
        <a:off x="0" y="3725513"/>
        <a:ext cx="3840480" cy="488971"/>
      </dsp:txXfrm>
    </dsp:sp>
    <dsp:sp modelId="{6ED955D7-919B-4444-8873-921875612E2B}">
      <dsp:nvSpPr>
        <dsp:cNvPr id="0" name=""/>
        <dsp:cNvSpPr/>
      </dsp:nvSpPr>
      <dsp:spPr>
        <a:xfrm rot="10800000">
          <a:off x="0" y="2980809"/>
          <a:ext cx="3840480" cy="752038"/>
        </a:xfrm>
        <a:prstGeom prst="upArrowCallou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Implementation</a:t>
          </a:r>
          <a:endParaRPr lang="en-US" sz="900" kern="1200" dirty="0" smtClean="0"/>
        </a:p>
      </dsp:txBody>
      <dsp:txXfrm rot="-10800000">
        <a:off x="0" y="2980809"/>
        <a:ext cx="3840480" cy="263965"/>
      </dsp:txXfrm>
    </dsp:sp>
    <dsp:sp modelId="{C3887EFD-7740-C24C-8DC3-F0D6057C0B43}">
      <dsp:nvSpPr>
        <dsp:cNvPr id="0" name=""/>
        <dsp:cNvSpPr/>
      </dsp:nvSpPr>
      <dsp:spPr>
        <a:xfrm>
          <a:off x="0" y="3244775"/>
          <a:ext cx="1920240" cy="2248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In-Context</a:t>
          </a:r>
        </a:p>
      </dsp:txBody>
      <dsp:txXfrm>
        <a:off x="0" y="3244775"/>
        <a:ext cx="1920240" cy="224859"/>
      </dsp:txXfrm>
    </dsp:sp>
    <dsp:sp modelId="{0EF07042-8929-CE44-9610-2BF1394F4906}">
      <dsp:nvSpPr>
        <dsp:cNvPr id="0" name=""/>
        <dsp:cNvSpPr/>
      </dsp:nvSpPr>
      <dsp:spPr>
        <a:xfrm>
          <a:off x="1920240" y="3244775"/>
          <a:ext cx="1920240" cy="2248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Full Design Constraints</a:t>
          </a:r>
        </a:p>
      </dsp:txBody>
      <dsp:txXfrm>
        <a:off x="1920240" y="3244775"/>
        <a:ext cx="1920240" cy="224859"/>
      </dsp:txXfrm>
    </dsp:sp>
    <dsp:sp modelId="{66985932-6A90-364B-A768-01224AF7A5B4}">
      <dsp:nvSpPr>
        <dsp:cNvPr id="0" name=""/>
        <dsp:cNvSpPr/>
      </dsp:nvSpPr>
      <dsp:spPr>
        <a:xfrm rot="10800000">
          <a:off x="0" y="2236106"/>
          <a:ext cx="3840480" cy="752038"/>
        </a:xfrm>
        <a:prstGeom prst="upArrowCallou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 Implementation</a:t>
          </a:r>
        </a:p>
      </dsp:txBody>
      <dsp:txXfrm rot="-10800000">
        <a:off x="0" y="2236106"/>
        <a:ext cx="3840480" cy="263965"/>
      </dsp:txXfrm>
    </dsp:sp>
    <dsp:sp modelId="{1016B41E-7697-9343-BA71-3744C08AD7B0}">
      <dsp:nvSpPr>
        <dsp:cNvPr id="0" name=""/>
        <dsp:cNvSpPr/>
      </dsp:nvSpPr>
      <dsp:spPr>
        <a:xfrm>
          <a:off x="0" y="2500071"/>
          <a:ext cx="1920240" cy="2248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RP-Static Linking</a:t>
          </a:r>
        </a:p>
      </dsp:txBody>
      <dsp:txXfrm>
        <a:off x="0" y="2500071"/>
        <a:ext cx="1920240" cy="224859"/>
      </dsp:txXfrm>
    </dsp:sp>
    <dsp:sp modelId="{5785F535-783D-154D-94A1-A8E94E2591C8}">
      <dsp:nvSpPr>
        <dsp:cNvPr id="0" name=""/>
        <dsp:cNvSpPr/>
      </dsp:nvSpPr>
      <dsp:spPr>
        <a:xfrm>
          <a:off x="1920240" y="2500071"/>
          <a:ext cx="1920240" cy="2248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RP-Static Optimization</a:t>
          </a:r>
        </a:p>
      </dsp:txBody>
      <dsp:txXfrm>
        <a:off x="1920240" y="2500071"/>
        <a:ext cx="1920240" cy="224859"/>
      </dsp:txXfrm>
    </dsp:sp>
    <dsp:sp modelId="{DCB8D5B4-7774-594F-A9DC-462A2BD2D0A6}">
      <dsp:nvSpPr>
        <dsp:cNvPr id="0" name=""/>
        <dsp:cNvSpPr/>
      </dsp:nvSpPr>
      <dsp:spPr>
        <a:xfrm rot="10800000">
          <a:off x="0" y="1491402"/>
          <a:ext cx="3840480" cy="752038"/>
        </a:xfrm>
        <a:prstGeom prst="upArrowCallou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Constrain Reconfigurable Resources</a:t>
          </a:r>
          <a:endParaRPr lang="en-US" sz="1400" kern="1200" dirty="0"/>
        </a:p>
      </dsp:txBody>
      <dsp:txXfrm rot="-10800000">
        <a:off x="0" y="1491402"/>
        <a:ext cx="3840480" cy="263965"/>
      </dsp:txXfrm>
    </dsp:sp>
    <dsp:sp modelId="{95CE5B05-0815-9749-9F5B-4A520B182AE1}">
      <dsp:nvSpPr>
        <dsp:cNvPr id="0" name=""/>
        <dsp:cNvSpPr/>
      </dsp:nvSpPr>
      <dsp:spPr>
        <a:xfrm>
          <a:off x="1875" y="1755367"/>
          <a:ext cx="1278909" cy="2248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Physical Blocks</a:t>
          </a:r>
        </a:p>
      </dsp:txBody>
      <dsp:txXfrm>
        <a:off x="1875" y="1755367"/>
        <a:ext cx="1278909" cy="224859"/>
      </dsp:txXfrm>
    </dsp:sp>
    <dsp:sp modelId="{4BEA1288-FCE1-FB4A-A079-6887E12DA3ED}">
      <dsp:nvSpPr>
        <dsp:cNvPr id="0" name=""/>
        <dsp:cNvSpPr/>
      </dsp:nvSpPr>
      <dsp:spPr>
        <a:xfrm>
          <a:off x="1280785" y="1755367"/>
          <a:ext cx="1278909" cy="2248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RM Timing</a:t>
          </a:r>
        </a:p>
      </dsp:txBody>
      <dsp:txXfrm>
        <a:off x="1280785" y="1755367"/>
        <a:ext cx="1278909" cy="224859"/>
      </dsp:txXfrm>
    </dsp:sp>
    <dsp:sp modelId="{ECE36C7C-C87A-4C40-9409-73D2EBF7FDDA}">
      <dsp:nvSpPr>
        <dsp:cNvPr id="0" name=""/>
        <dsp:cNvSpPr/>
      </dsp:nvSpPr>
      <dsp:spPr>
        <a:xfrm>
          <a:off x="2559694" y="1755367"/>
          <a:ext cx="1278909" cy="2248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Partition Pins</a:t>
          </a:r>
        </a:p>
      </dsp:txBody>
      <dsp:txXfrm>
        <a:off x="2559694" y="1755367"/>
        <a:ext cx="1278909" cy="224859"/>
      </dsp:txXfrm>
    </dsp:sp>
    <dsp:sp modelId="{E877C724-3659-E141-9B26-73AD37DAA13D}">
      <dsp:nvSpPr>
        <dsp:cNvPr id="0" name=""/>
        <dsp:cNvSpPr/>
      </dsp:nvSpPr>
      <dsp:spPr>
        <a:xfrm rot="10800000">
          <a:off x="0" y="746698"/>
          <a:ext cx="3840480" cy="752038"/>
        </a:xfrm>
        <a:prstGeom prst="upArrowCallou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Bottom-Up Synthesis</a:t>
          </a:r>
          <a:endParaRPr lang="en-US" sz="1400" kern="1200" dirty="0"/>
        </a:p>
      </dsp:txBody>
      <dsp:txXfrm rot="-10800000">
        <a:off x="0" y="746698"/>
        <a:ext cx="3840480" cy="263965"/>
      </dsp:txXfrm>
    </dsp:sp>
    <dsp:sp modelId="{5AB2E6CB-9418-7048-B70D-36608B0F2A16}">
      <dsp:nvSpPr>
        <dsp:cNvPr id="0" name=""/>
        <dsp:cNvSpPr/>
      </dsp:nvSpPr>
      <dsp:spPr>
        <a:xfrm>
          <a:off x="0" y="1010663"/>
          <a:ext cx="1920240" cy="2248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99568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Static Synthesis</a:t>
          </a:r>
          <a:endParaRPr lang="en-US" sz="1400" kern="1200" dirty="0"/>
        </a:p>
      </dsp:txBody>
      <dsp:txXfrm>
        <a:off x="0" y="1010663"/>
        <a:ext cx="1920240" cy="224859"/>
      </dsp:txXfrm>
    </dsp:sp>
    <dsp:sp modelId="{F0B34329-FCDE-574B-A9D0-3D65FE82B0C0}">
      <dsp:nvSpPr>
        <dsp:cNvPr id="0" name=""/>
        <dsp:cNvSpPr/>
      </dsp:nvSpPr>
      <dsp:spPr>
        <a:xfrm>
          <a:off x="1920240" y="1010663"/>
          <a:ext cx="1920240" cy="22485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99568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RM Synthesis</a:t>
          </a:r>
          <a:endParaRPr lang="en-US" sz="1400" kern="1200" dirty="0"/>
        </a:p>
      </dsp:txBody>
      <dsp:txXfrm>
        <a:off x="1920240" y="1010663"/>
        <a:ext cx="1920240" cy="224859"/>
      </dsp:txXfrm>
    </dsp:sp>
    <dsp:sp modelId="{92246A85-A8F8-7B4B-8A6B-528E835BC06E}">
      <dsp:nvSpPr>
        <dsp:cNvPr id="0" name=""/>
        <dsp:cNvSpPr/>
      </dsp:nvSpPr>
      <dsp:spPr>
        <a:xfrm rot="10800000">
          <a:off x="0" y="1994"/>
          <a:ext cx="3840480" cy="752038"/>
        </a:xfrm>
        <a:prstGeom prst="upArrowCallou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dbl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HDL Design/System Planning</a:t>
          </a:r>
          <a:endParaRPr lang="en-US" sz="1600" kern="1200" dirty="0"/>
        </a:p>
      </dsp:txBody>
      <dsp:txXfrm rot="10800000">
        <a:off x="0" y="1994"/>
        <a:ext cx="3840480" cy="4886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5771E5-682F-F049-89D2-072FCE9F3B9B}">
      <dsp:nvSpPr>
        <dsp:cNvPr id="0" name=""/>
        <dsp:cNvSpPr/>
      </dsp:nvSpPr>
      <dsp:spPr>
        <a:xfrm>
          <a:off x="4136327" y="926828"/>
          <a:ext cx="2667120" cy="4231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8331"/>
              </a:lnTo>
              <a:lnTo>
                <a:pt x="2667120" y="288331"/>
              </a:lnTo>
              <a:lnTo>
                <a:pt x="2667120" y="423102"/>
              </a:lnTo>
            </a:path>
          </a:pathLst>
        </a:custGeom>
        <a:noFill/>
        <a:ln w="25400" cap="flat" cmpd="dbl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9E28F3-9ED7-B248-9032-EC8FD185DADF}">
      <dsp:nvSpPr>
        <dsp:cNvPr id="0" name=""/>
        <dsp:cNvSpPr/>
      </dsp:nvSpPr>
      <dsp:spPr>
        <a:xfrm>
          <a:off x="5025367" y="3620620"/>
          <a:ext cx="889040" cy="4231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8331"/>
              </a:lnTo>
              <a:lnTo>
                <a:pt x="889040" y="288331"/>
              </a:lnTo>
              <a:lnTo>
                <a:pt x="889040" y="423102"/>
              </a:lnTo>
            </a:path>
          </a:pathLst>
        </a:custGeom>
        <a:noFill/>
        <a:ln w="25400" cap="flat" cmpd="dbl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C62BB5-E614-DA4C-B4F5-2BAE7FE41A0C}">
      <dsp:nvSpPr>
        <dsp:cNvPr id="0" name=""/>
        <dsp:cNvSpPr/>
      </dsp:nvSpPr>
      <dsp:spPr>
        <a:xfrm>
          <a:off x="4136327" y="3620620"/>
          <a:ext cx="889040" cy="423102"/>
        </a:xfrm>
        <a:custGeom>
          <a:avLst/>
          <a:gdLst/>
          <a:ahLst/>
          <a:cxnLst/>
          <a:rect l="0" t="0" r="0" b="0"/>
          <a:pathLst>
            <a:path>
              <a:moveTo>
                <a:pt x="889040" y="0"/>
              </a:moveTo>
              <a:lnTo>
                <a:pt x="889040" y="288331"/>
              </a:lnTo>
              <a:lnTo>
                <a:pt x="0" y="288331"/>
              </a:lnTo>
              <a:lnTo>
                <a:pt x="0" y="423102"/>
              </a:lnTo>
            </a:path>
          </a:pathLst>
        </a:custGeom>
        <a:noFill/>
        <a:ln w="25400" cap="flat" cmpd="dbl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201F9F-0B0D-4E44-92C7-5CA7E85EDCC0}">
      <dsp:nvSpPr>
        <dsp:cNvPr id="0" name=""/>
        <dsp:cNvSpPr/>
      </dsp:nvSpPr>
      <dsp:spPr>
        <a:xfrm>
          <a:off x="4979647" y="2273724"/>
          <a:ext cx="91440" cy="42310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23102"/>
              </a:lnTo>
            </a:path>
          </a:pathLst>
        </a:custGeom>
        <a:noFill/>
        <a:ln w="25400" cap="flat" cmpd="dbl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6C01CF-2ADC-3047-872F-3B06AF51F578}">
      <dsp:nvSpPr>
        <dsp:cNvPr id="0" name=""/>
        <dsp:cNvSpPr/>
      </dsp:nvSpPr>
      <dsp:spPr>
        <a:xfrm>
          <a:off x="4136327" y="926828"/>
          <a:ext cx="889040" cy="4231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8331"/>
              </a:lnTo>
              <a:lnTo>
                <a:pt x="889040" y="288331"/>
              </a:lnTo>
              <a:lnTo>
                <a:pt x="889040" y="423102"/>
              </a:lnTo>
            </a:path>
          </a:pathLst>
        </a:custGeom>
        <a:noFill/>
        <a:ln w="25400" cap="flat" cmpd="dbl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EF36DA-BF41-BC49-84A2-85942D7F40E6}">
      <dsp:nvSpPr>
        <dsp:cNvPr id="0" name=""/>
        <dsp:cNvSpPr/>
      </dsp:nvSpPr>
      <dsp:spPr>
        <a:xfrm>
          <a:off x="3247287" y="926828"/>
          <a:ext cx="889040" cy="423102"/>
        </a:xfrm>
        <a:custGeom>
          <a:avLst/>
          <a:gdLst/>
          <a:ahLst/>
          <a:cxnLst/>
          <a:rect l="0" t="0" r="0" b="0"/>
          <a:pathLst>
            <a:path>
              <a:moveTo>
                <a:pt x="889040" y="0"/>
              </a:moveTo>
              <a:lnTo>
                <a:pt x="889040" y="288331"/>
              </a:lnTo>
              <a:lnTo>
                <a:pt x="0" y="288331"/>
              </a:lnTo>
              <a:lnTo>
                <a:pt x="0" y="423102"/>
              </a:lnTo>
            </a:path>
          </a:pathLst>
        </a:custGeom>
        <a:noFill/>
        <a:ln w="25400" cap="flat" cmpd="dbl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64D607-BD16-7C44-8B9E-5C2648D83819}">
      <dsp:nvSpPr>
        <dsp:cNvPr id="0" name=""/>
        <dsp:cNvSpPr/>
      </dsp:nvSpPr>
      <dsp:spPr>
        <a:xfrm>
          <a:off x="1469206" y="926828"/>
          <a:ext cx="2667120" cy="423102"/>
        </a:xfrm>
        <a:custGeom>
          <a:avLst/>
          <a:gdLst/>
          <a:ahLst/>
          <a:cxnLst/>
          <a:rect l="0" t="0" r="0" b="0"/>
          <a:pathLst>
            <a:path>
              <a:moveTo>
                <a:pt x="2667120" y="0"/>
              </a:moveTo>
              <a:lnTo>
                <a:pt x="2667120" y="288331"/>
              </a:lnTo>
              <a:lnTo>
                <a:pt x="0" y="288331"/>
              </a:lnTo>
              <a:lnTo>
                <a:pt x="0" y="423102"/>
              </a:lnTo>
            </a:path>
          </a:pathLst>
        </a:custGeom>
        <a:noFill/>
        <a:ln w="25400" cap="flat" cmpd="dbl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9BF3F0-06D8-9B4C-B4BF-372FC9DE145E}">
      <dsp:nvSpPr>
        <dsp:cNvPr id="0" name=""/>
        <dsp:cNvSpPr/>
      </dsp:nvSpPr>
      <dsp:spPr>
        <a:xfrm>
          <a:off x="1630850" y="3035"/>
          <a:ext cx="1454792" cy="923793"/>
        </a:xfrm>
        <a:prstGeom prst="roundRect">
          <a:avLst>
            <a:gd name="adj" fmla="val 10000"/>
          </a:avLst>
        </a:prstGeom>
        <a:gradFill rotWithShape="0">
          <a:gsLst>
            <a:gs pos="31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2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atMod val="15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16ED200-74FA-9F42-93B4-1962F9684734}">
      <dsp:nvSpPr>
        <dsp:cNvPr id="0" name=""/>
        <dsp:cNvSpPr/>
      </dsp:nvSpPr>
      <dsp:spPr>
        <a:xfrm>
          <a:off x="1792494" y="156596"/>
          <a:ext cx="1454792" cy="923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err="1" smtClean="0"/>
            <a:t>design_utils.tcl</a:t>
          </a:r>
          <a:r>
            <a:rPr lang="en-US" sz="1200" b="1" kern="1200" dirty="0" smtClean="0"/>
            <a:t/>
          </a:r>
          <a:br>
            <a:rPr lang="en-US" sz="1200" b="1" kern="1200" dirty="0" smtClean="0"/>
          </a:br>
          <a:r>
            <a:rPr lang="en-US" sz="1200" b="1" kern="1200" dirty="0" err="1" smtClean="0"/>
            <a:t>floorplan_utils.tcl</a:t>
          </a:r>
          <a:r>
            <a:rPr lang="en-US" sz="1200" b="1" kern="1200" dirty="0" smtClean="0"/>
            <a:t/>
          </a:r>
          <a:br>
            <a:rPr lang="en-US" sz="1200" b="1" kern="1200" dirty="0" smtClean="0"/>
          </a:br>
          <a:r>
            <a:rPr lang="en-US" sz="1200" b="1" kern="1200" dirty="0" err="1" smtClean="0"/>
            <a:t>impl_utils.tcl</a:t>
          </a:r>
          <a:r>
            <a:rPr lang="en-US" sz="1200" b="1" kern="1200" dirty="0" smtClean="0"/>
            <a:t/>
          </a:r>
          <a:br>
            <a:rPr lang="en-US" sz="1200" b="1" kern="1200" dirty="0" smtClean="0"/>
          </a:br>
          <a:r>
            <a:rPr lang="en-US" sz="1200" b="1" kern="1200" dirty="0" err="1" smtClean="0"/>
            <a:t>synth_utils.tcl</a:t>
          </a:r>
          <a:endParaRPr lang="en-US" sz="1200" b="1" kern="1200" dirty="0"/>
        </a:p>
      </dsp:txBody>
      <dsp:txXfrm>
        <a:off x="1819551" y="183653"/>
        <a:ext cx="1400678" cy="869679"/>
      </dsp:txXfrm>
    </dsp:sp>
    <dsp:sp modelId="{6257010D-E24B-BB4F-BE2E-D49AA8E57C49}">
      <dsp:nvSpPr>
        <dsp:cNvPr id="0" name=""/>
        <dsp:cNvSpPr/>
      </dsp:nvSpPr>
      <dsp:spPr>
        <a:xfrm>
          <a:off x="3408930" y="3035"/>
          <a:ext cx="1454792" cy="923793"/>
        </a:xfrm>
        <a:prstGeom prst="roundRect">
          <a:avLst>
            <a:gd name="adj" fmla="val 10000"/>
          </a:avLst>
        </a:prstGeom>
        <a:gradFill rotWithShape="0">
          <a:gsLst>
            <a:gs pos="31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2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atMod val="15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9682DB4-E290-DE4B-B644-EACB7429F3AB}">
      <dsp:nvSpPr>
        <dsp:cNvPr id="0" name=""/>
        <dsp:cNvSpPr/>
      </dsp:nvSpPr>
      <dsp:spPr>
        <a:xfrm>
          <a:off x="3570574" y="156596"/>
          <a:ext cx="1454792" cy="923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err="1" smtClean="0"/>
            <a:t>design.tcl</a:t>
          </a:r>
          <a:endParaRPr lang="en-US" sz="1000" b="1" kern="1200" dirty="0"/>
        </a:p>
      </dsp:txBody>
      <dsp:txXfrm>
        <a:off x="3597631" y="183653"/>
        <a:ext cx="1400678" cy="869679"/>
      </dsp:txXfrm>
    </dsp:sp>
    <dsp:sp modelId="{7B1FC7D7-D464-C448-866C-4B18578BB75D}">
      <dsp:nvSpPr>
        <dsp:cNvPr id="0" name=""/>
        <dsp:cNvSpPr/>
      </dsp:nvSpPr>
      <dsp:spPr>
        <a:xfrm>
          <a:off x="741810" y="1349931"/>
          <a:ext cx="1454792" cy="923793"/>
        </a:xfrm>
        <a:prstGeom prst="roundRect">
          <a:avLst>
            <a:gd name="adj" fmla="val 10000"/>
          </a:avLst>
        </a:prstGeom>
        <a:gradFill rotWithShape="0">
          <a:gsLst>
            <a:gs pos="31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2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atMod val="15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A918D1D-2632-A94A-86D6-F99AEFF7BD28}">
      <dsp:nvSpPr>
        <dsp:cNvPr id="0" name=""/>
        <dsp:cNvSpPr/>
      </dsp:nvSpPr>
      <dsp:spPr>
        <a:xfrm>
          <a:off x="903454" y="1503492"/>
          <a:ext cx="1454792" cy="923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err="1" smtClean="0">
              <a:solidFill>
                <a:schemeClr val="tx1"/>
              </a:solidFill>
            </a:rPr>
            <a:t>step.tcl</a:t>
          </a:r>
          <a:endParaRPr lang="en-US" sz="1700" b="1" kern="1200" dirty="0">
            <a:solidFill>
              <a:schemeClr val="tx1"/>
            </a:solidFill>
          </a:endParaRPr>
        </a:p>
      </dsp:txBody>
      <dsp:txXfrm>
        <a:off x="930511" y="1530549"/>
        <a:ext cx="1400678" cy="869679"/>
      </dsp:txXfrm>
    </dsp:sp>
    <dsp:sp modelId="{889845AB-AD3D-E542-B539-543B35E45DAA}">
      <dsp:nvSpPr>
        <dsp:cNvPr id="0" name=""/>
        <dsp:cNvSpPr/>
      </dsp:nvSpPr>
      <dsp:spPr>
        <a:xfrm>
          <a:off x="2519890" y="1349931"/>
          <a:ext cx="1454792" cy="923793"/>
        </a:xfrm>
        <a:prstGeom prst="roundRect">
          <a:avLst>
            <a:gd name="adj" fmla="val 10000"/>
          </a:avLst>
        </a:prstGeom>
        <a:gradFill rotWithShape="0">
          <a:gsLst>
            <a:gs pos="31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2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atMod val="15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7442D5E-A5B8-194A-9F92-A3A1849E459A}">
      <dsp:nvSpPr>
        <dsp:cNvPr id="0" name=""/>
        <dsp:cNvSpPr/>
      </dsp:nvSpPr>
      <dsp:spPr>
        <a:xfrm>
          <a:off x="2681534" y="1503492"/>
          <a:ext cx="1454792" cy="923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err="1" smtClean="0"/>
            <a:t>run.tcl</a:t>
          </a:r>
          <a:endParaRPr lang="en-US" sz="1700" b="1" kern="1200" dirty="0"/>
        </a:p>
      </dsp:txBody>
      <dsp:txXfrm>
        <a:off x="2708591" y="1530549"/>
        <a:ext cx="1400678" cy="869679"/>
      </dsp:txXfrm>
    </dsp:sp>
    <dsp:sp modelId="{E0DC7BE8-DD85-124E-9049-EF5FF3B1AC65}">
      <dsp:nvSpPr>
        <dsp:cNvPr id="0" name=""/>
        <dsp:cNvSpPr/>
      </dsp:nvSpPr>
      <dsp:spPr>
        <a:xfrm>
          <a:off x="4297970" y="1349931"/>
          <a:ext cx="1454792" cy="923793"/>
        </a:xfrm>
        <a:prstGeom prst="roundRect">
          <a:avLst>
            <a:gd name="adj" fmla="val 10000"/>
          </a:avLst>
        </a:prstGeom>
        <a:gradFill rotWithShape="0">
          <a:gsLst>
            <a:gs pos="31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2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atMod val="15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D79B46D-AD5B-4544-ADDA-B3E0A7FFE566}">
      <dsp:nvSpPr>
        <dsp:cNvPr id="0" name=""/>
        <dsp:cNvSpPr/>
      </dsp:nvSpPr>
      <dsp:spPr>
        <a:xfrm>
          <a:off x="4459614" y="1503492"/>
          <a:ext cx="1454792" cy="923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err="1" smtClean="0"/>
            <a:t>synth.tcl</a:t>
          </a:r>
          <a:endParaRPr lang="en-US" sz="1700" b="1" kern="1200" dirty="0"/>
        </a:p>
      </dsp:txBody>
      <dsp:txXfrm>
        <a:off x="4486671" y="1530549"/>
        <a:ext cx="1400678" cy="869679"/>
      </dsp:txXfrm>
    </dsp:sp>
    <dsp:sp modelId="{1E5ADB6D-1900-C944-8C27-167BED57B066}">
      <dsp:nvSpPr>
        <dsp:cNvPr id="0" name=""/>
        <dsp:cNvSpPr/>
      </dsp:nvSpPr>
      <dsp:spPr>
        <a:xfrm>
          <a:off x="4297970" y="2696826"/>
          <a:ext cx="1454792" cy="923793"/>
        </a:xfrm>
        <a:prstGeom prst="roundRect">
          <a:avLst>
            <a:gd name="adj" fmla="val 10000"/>
          </a:avLst>
        </a:prstGeom>
        <a:gradFill rotWithShape="0">
          <a:gsLst>
            <a:gs pos="31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2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atMod val="15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3794FC9-8A75-1D43-B30D-563D42D1072E}">
      <dsp:nvSpPr>
        <dsp:cNvPr id="0" name=""/>
        <dsp:cNvSpPr/>
      </dsp:nvSpPr>
      <dsp:spPr>
        <a:xfrm>
          <a:off x="4459614" y="2850388"/>
          <a:ext cx="1454792" cy="923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err="1" smtClean="0"/>
            <a:t>impl.tcl</a:t>
          </a:r>
          <a:endParaRPr lang="en-US" sz="1700" b="1" kern="1200" dirty="0"/>
        </a:p>
      </dsp:txBody>
      <dsp:txXfrm>
        <a:off x="4486671" y="2877445"/>
        <a:ext cx="1400678" cy="869679"/>
      </dsp:txXfrm>
    </dsp:sp>
    <dsp:sp modelId="{442BFD42-1367-3449-A2A2-6F5950104824}">
      <dsp:nvSpPr>
        <dsp:cNvPr id="0" name=""/>
        <dsp:cNvSpPr/>
      </dsp:nvSpPr>
      <dsp:spPr>
        <a:xfrm>
          <a:off x="3408930" y="4043722"/>
          <a:ext cx="1454792" cy="923793"/>
        </a:xfrm>
        <a:prstGeom prst="roundRect">
          <a:avLst>
            <a:gd name="adj" fmla="val 10000"/>
          </a:avLst>
        </a:prstGeom>
        <a:gradFill rotWithShape="0">
          <a:gsLst>
            <a:gs pos="31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2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atMod val="15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35B1037-ABE1-8441-8996-786C674C6C0F}">
      <dsp:nvSpPr>
        <dsp:cNvPr id="0" name=""/>
        <dsp:cNvSpPr/>
      </dsp:nvSpPr>
      <dsp:spPr>
        <a:xfrm>
          <a:off x="3570574" y="4197284"/>
          <a:ext cx="1454792" cy="923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err="1" smtClean="0"/>
            <a:t>ooc_impl.tcl</a:t>
          </a:r>
          <a:endParaRPr lang="en-US" sz="1700" b="1" kern="1200" dirty="0"/>
        </a:p>
      </dsp:txBody>
      <dsp:txXfrm>
        <a:off x="3597631" y="4224341"/>
        <a:ext cx="1400678" cy="869679"/>
      </dsp:txXfrm>
    </dsp:sp>
    <dsp:sp modelId="{58D79412-F22A-A540-BD9D-EB744840E6B1}">
      <dsp:nvSpPr>
        <dsp:cNvPr id="0" name=""/>
        <dsp:cNvSpPr/>
      </dsp:nvSpPr>
      <dsp:spPr>
        <a:xfrm>
          <a:off x="5187010" y="4043722"/>
          <a:ext cx="1454792" cy="923793"/>
        </a:xfrm>
        <a:prstGeom prst="roundRect">
          <a:avLst>
            <a:gd name="adj" fmla="val 10000"/>
          </a:avLst>
        </a:prstGeom>
        <a:gradFill rotWithShape="0">
          <a:gsLst>
            <a:gs pos="31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2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atMod val="15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6A22C85-CBAB-8E4D-9FD7-3EEE7A7DDADD}">
      <dsp:nvSpPr>
        <dsp:cNvPr id="0" name=""/>
        <dsp:cNvSpPr/>
      </dsp:nvSpPr>
      <dsp:spPr>
        <a:xfrm>
          <a:off x="5348654" y="4197284"/>
          <a:ext cx="1454792" cy="923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err="1" smtClean="0"/>
            <a:t>pr_impl.tcl</a:t>
          </a:r>
          <a:endParaRPr lang="en-US" sz="1700" b="1" kern="1200" dirty="0"/>
        </a:p>
      </dsp:txBody>
      <dsp:txXfrm>
        <a:off x="5375711" y="4224341"/>
        <a:ext cx="1400678" cy="869679"/>
      </dsp:txXfrm>
    </dsp:sp>
    <dsp:sp modelId="{2403DBE3-4678-1C4C-A635-456B12934E76}">
      <dsp:nvSpPr>
        <dsp:cNvPr id="0" name=""/>
        <dsp:cNvSpPr/>
      </dsp:nvSpPr>
      <dsp:spPr>
        <a:xfrm>
          <a:off x="6076050" y="1349931"/>
          <a:ext cx="1454792" cy="923793"/>
        </a:xfrm>
        <a:prstGeom prst="roundRect">
          <a:avLst>
            <a:gd name="adj" fmla="val 10000"/>
          </a:avLst>
        </a:prstGeom>
        <a:gradFill rotWithShape="0">
          <a:gsLst>
            <a:gs pos="31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2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atMod val="15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257AAA8-F80C-654B-98B0-8A99B0517B02}">
      <dsp:nvSpPr>
        <dsp:cNvPr id="0" name=""/>
        <dsp:cNvSpPr/>
      </dsp:nvSpPr>
      <dsp:spPr>
        <a:xfrm>
          <a:off x="6237694" y="1503492"/>
          <a:ext cx="1454792" cy="923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err="1" smtClean="0"/>
            <a:t>log.tcl</a:t>
          </a:r>
          <a:endParaRPr lang="en-US" sz="1700" b="1" kern="1200" dirty="0"/>
        </a:p>
      </dsp:txBody>
      <dsp:txXfrm>
        <a:off x="6264751" y="1530549"/>
        <a:ext cx="1400678" cy="8696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9007AB-4247-A941-B11D-AEDB141963F1}" type="datetimeFigureOut">
              <a:rPr lang="en-US" smtClean="0"/>
              <a:t>4/23/15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4C66E-0F20-A245-9265-4EABFBE9A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50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Bring the computational power of the FPGA to the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uF</a:t>
            </a:r>
            <a:r>
              <a:rPr lang="en-US" baseline="0" dirty="0" smtClean="0"/>
              <a:t> domain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4C66E-0F20-A245-9265-4EABFBE9A4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76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1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2AB4D750-7578-428E-A118-0F37857025FC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004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8B3F6A20-7C86-4BD4-9D0B-60DF46CCBDF4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738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3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4001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7" y="3299014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4" y="611873"/>
            <a:ext cx="4079545" cy="1162051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4" y="1787857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3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3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44" y="3352805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44" y="4771033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9"/>
            <a:ext cx="8402040" cy="2836863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81" y="2403145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81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8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8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9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20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9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20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3"/>
            <a:ext cx="3840480" cy="1162051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3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7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8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64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  <p:sldLayoutId id="2147483857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xilinx.com/support/documentation/sw_manuals/xilinx2014_4/ug909-vivado-partial-reconfiguration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xilinx.com/support/documentation/sw_manuals/xilinx2014_4/ug909-vivado-partial-reconfiguration.pdf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2.png"/><Relationship Id="rId7" Type="http://schemas.openxmlformats.org/officeDocument/2006/relationships/image" Target="../media/image5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xilinx.com/support/documentation/sw_manuals/xilinx2014_4/ug909-vivado-partial-reconfiguration.pdf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MicroFluigis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Ryan Silva</a:t>
            </a:r>
          </a:p>
          <a:p>
            <a:r>
              <a:rPr lang="en-US" dirty="0" smtClean="0"/>
              <a:t>Mark Wang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92"/>
    </mc:Choice>
    <mc:Fallback xmlns="">
      <p:transition xmlns:p14="http://schemas.microsoft.com/office/powerpoint/2010/main" spd="slow" advTm="869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Verilog Example</a:t>
            </a:r>
            <a:br>
              <a:rPr lang="en-US" dirty="0" smtClean="0"/>
            </a:br>
            <a:r>
              <a:rPr lang="en-US" sz="2800" dirty="0" smtClean="0"/>
              <a:t>Dynamic Reconfiguration (Silva)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1311281" y="1484639"/>
            <a:ext cx="6518711" cy="483209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da-DK" sz="1400" i="1" dirty="0" smtClean="0">
                <a:solidFill>
                  <a:srgbClr val="408080"/>
                </a:solidFill>
                <a:latin typeface=""/>
              </a:rPr>
              <a:t>#</a:t>
            </a:r>
            <a:r>
              <a:rPr lang="da-DK" sz="1400" i="1" dirty="0">
                <a:solidFill>
                  <a:srgbClr val="408080"/>
                </a:solidFill>
                <a:latin typeface=""/>
              </a:rPr>
              <a:t>##############################################################</a:t>
            </a:r>
          </a:p>
          <a:p>
            <a:r>
              <a:rPr lang="da-DK" sz="1400" i="1" dirty="0">
                <a:solidFill>
                  <a:srgbClr val="408080"/>
                </a:solidFill>
                <a:latin typeface=""/>
              </a:rPr>
              <a:t>### </a:t>
            </a:r>
            <a:r>
              <a:rPr lang="da-DK" sz="1400" i="1" dirty="0" err="1">
                <a:solidFill>
                  <a:srgbClr val="408080"/>
                </a:solidFill>
                <a:latin typeface=""/>
              </a:rPr>
              <a:t>Define</a:t>
            </a:r>
            <a:r>
              <a:rPr lang="da-DK" sz="1400" i="1" dirty="0">
                <a:solidFill>
                  <a:srgbClr val="408080"/>
                </a:solidFill>
                <a:latin typeface=""/>
              </a:rPr>
              <a:t> Part, Package, Speedgrade </a:t>
            </a:r>
          </a:p>
          <a:p>
            <a:r>
              <a:rPr lang="da-DK" sz="1400" i="1" dirty="0">
                <a:solidFill>
                  <a:srgbClr val="408080"/>
                </a:solidFill>
                <a:latin typeface=""/>
              </a:rPr>
              <a:t>###############################################################</a:t>
            </a:r>
          </a:p>
          <a:p>
            <a:r>
              <a:rPr lang="en-US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en-US" sz="1400" b="1" dirty="0" smtClean="0">
                <a:solidFill>
                  <a:srgbClr val="008000"/>
                </a:solidFill>
                <a:latin typeface=""/>
              </a:rPr>
              <a:t>device		</a:t>
            </a:r>
            <a:r>
              <a:rPr lang="en-US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en-US" sz="1400" b="1" dirty="0">
                <a:solidFill>
                  <a:srgbClr val="BA2121"/>
                </a:solidFill>
                <a:latin typeface=""/>
              </a:rPr>
              <a:t>xc7a35t"</a:t>
            </a:r>
          </a:p>
          <a:p>
            <a:r>
              <a:rPr lang="sv-SE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sv-SE" sz="1400" b="1" dirty="0" err="1">
                <a:solidFill>
                  <a:srgbClr val="008000"/>
                </a:solidFill>
                <a:latin typeface=""/>
              </a:rPr>
              <a:t>package</a:t>
            </a:r>
            <a:r>
              <a:rPr lang="sv-SE" sz="1400" b="1" dirty="0">
                <a:solidFill>
                  <a:srgbClr val="008000"/>
                </a:solidFill>
                <a:latin typeface=""/>
              </a:rPr>
              <a:t>      </a:t>
            </a:r>
            <a:r>
              <a:rPr lang="sv-SE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sv-SE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sv-SE" sz="1400" b="1" dirty="0">
                <a:solidFill>
                  <a:srgbClr val="BA2121"/>
                </a:solidFill>
                <a:latin typeface=""/>
              </a:rPr>
              <a:t>cpg236"</a:t>
            </a:r>
          </a:p>
          <a:p>
            <a:r>
              <a:rPr lang="en-US" sz="1400" b="1" dirty="0">
                <a:solidFill>
                  <a:srgbClr val="008000"/>
                </a:solidFill>
                <a:latin typeface=""/>
              </a:rPr>
              <a:t>set speed        </a:t>
            </a:r>
            <a:r>
              <a:rPr lang="en-US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en-US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en-US" sz="1400" b="1" dirty="0">
                <a:solidFill>
                  <a:srgbClr val="BA2121"/>
                </a:solidFill>
                <a:latin typeface=""/>
              </a:rPr>
              <a:t>-1"</a:t>
            </a:r>
          </a:p>
          <a:p>
            <a:r>
              <a:rPr lang="en-US" sz="1400" b="1" dirty="0">
                <a:solidFill>
                  <a:srgbClr val="008000"/>
                </a:solidFill>
                <a:latin typeface=""/>
              </a:rPr>
              <a:t>set part         </a:t>
            </a:r>
            <a:r>
              <a:rPr lang="en-US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en-US" sz="1400" b="1" dirty="0" smtClean="0">
                <a:solidFill>
                  <a:srgbClr val="19177C"/>
                </a:solidFill>
                <a:latin typeface=""/>
              </a:rPr>
              <a:t>$</a:t>
            </a:r>
            <a:r>
              <a:rPr lang="en-US" sz="1400" b="1" dirty="0" err="1">
                <a:solidFill>
                  <a:srgbClr val="19177C"/>
                </a:solidFill>
                <a:latin typeface=""/>
              </a:rPr>
              <a:t>device$package$speed</a:t>
            </a:r>
            <a:endParaRPr lang="en-US" sz="1400" b="1" dirty="0">
              <a:solidFill>
                <a:srgbClr val="19177C"/>
              </a:solidFill>
              <a:latin typeface=""/>
            </a:endParaRPr>
          </a:p>
          <a:p>
            <a:endParaRPr lang="en-US" sz="1400" dirty="0">
              <a:latin typeface=""/>
            </a:endParaRPr>
          </a:p>
          <a:p>
            <a:r>
              <a:rPr lang="en-US" sz="1400" i="1" dirty="0">
                <a:solidFill>
                  <a:srgbClr val="408080"/>
                </a:solidFill>
                <a:latin typeface=""/>
              </a:rPr>
              <a:t>###############################################################</a:t>
            </a:r>
          </a:p>
          <a:p>
            <a:r>
              <a:rPr lang="en-US" sz="1400" i="1" dirty="0">
                <a:solidFill>
                  <a:srgbClr val="408080"/>
                </a:solidFill>
                <a:latin typeface=""/>
              </a:rPr>
              <a:t>###  Setup Variables</a:t>
            </a:r>
          </a:p>
          <a:p>
            <a:r>
              <a:rPr lang="en-US" sz="1400" i="1" dirty="0">
                <a:solidFill>
                  <a:srgbClr val="408080"/>
                </a:solidFill>
                <a:latin typeface=""/>
              </a:rPr>
              <a:t>###############################################################</a:t>
            </a:r>
          </a:p>
          <a:p>
            <a:endParaRPr lang="en-US" sz="1400" i="1" dirty="0">
              <a:solidFill>
                <a:srgbClr val="408080"/>
              </a:solidFill>
              <a:latin typeface=""/>
            </a:endParaRPr>
          </a:p>
          <a:p>
            <a:r>
              <a:rPr lang="en-US" sz="1400" i="1" dirty="0">
                <a:solidFill>
                  <a:srgbClr val="408080"/>
                </a:solidFill>
                <a:latin typeface=""/>
              </a:rPr>
              <a:t>####flow control</a:t>
            </a:r>
          </a:p>
          <a:p>
            <a:r>
              <a:rPr lang="en-US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en-US" sz="1400" b="1" dirty="0" err="1">
                <a:solidFill>
                  <a:srgbClr val="008000"/>
                </a:solidFill>
                <a:latin typeface=""/>
              </a:rPr>
              <a:t>run.topSynth</a:t>
            </a:r>
            <a:r>
              <a:rPr lang="en-US" sz="1400" b="1" dirty="0">
                <a:solidFill>
                  <a:srgbClr val="008000"/>
                </a:solidFill>
                <a:latin typeface=""/>
              </a:rPr>
              <a:t>       </a:t>
            </a:r>
            <a:r>
              <a:rPr lang="en-US" sz="1400" b="1" dirty="0" smtClean="0">
                <a:solidFill>
                  <a:srgbClr val="008000"/>
                </a:solidFill>
                <a:latin typeface=""/>
              </a:rPr>
              <a:t>		</a:t>
            </a:r>
            <a:r>
              <a:rPr lang="en-US" sz="1400" b="1" dirty="0" smtClean="0">
                <a:solidFill>
                  <a:srgbClr val="666666"/>
                </a:solidFill>
                <a:latin typeface=""/>
              </a:rPr>
              <a:t>1</a:t>
            </a:r>
            <a:endParaRPr lang="en-US" sz="1400" b="1" dirty="0">
              <a:solidFill>
                <a:srgbClr val="666666"/>
              </a:solidFill>
              <a:latin typeface=""/>
            </a:endParaRPr>
          </a:p>
          <a:p>
            <a:r>
              <a:rPr lang="en-US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en-US" sz="1400" b="1" dirty="0" err="1">
                <a:solidFill>
                  <a:srgbClr val="008000"/>
                </a:solidFill>
                <a:latin typeface=""/>
              </a:rPr>
              <a:t>run.rmSynth</a:t>
            </a:r>
            <a:r>
              <a:rPr lang="en-US" sz="1400" b="1" dirty="0">
                <a:solidFill>
                  <a:srgbClr val="008000"/>
                </a:solidFill>
                <a:latin typeface=""/>
              </a:rPr>
              <a:t>        </a:t>
            </a:r>
            <a:r>
              <a:rPr lang="en-US" sz="1400" b="1" dirty="0" smtClean="0">
                <a:solidFill>
                  <a:srgbClr val="008000"/>
                </a:solidFill>
                <a:latin typeface=""/>
              </a:rPr>
              <a:t>		</a:t>
            </a:r>
            <a:r>
              <a:rPr lang="en-US" sz="1400" b="1" dirty="0" smtClean="0">
                <a:solidFill>
                  <a:srgbClr val="666666"/>
                </a:solidFill>
                <a:latin typeface=""/>
              </a:rPr>
              <a:t>1</a:t>
            </a:r>
            <a:endParaRPr lang="en-US" sz="1400" b="1" dirty="0">
              <a:solidFill>
                <a:srgbClr val="666666"/>
              </a:solidFill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run.prImpl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 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	</a:t>
            </a:r>
            <a:r>
              <a:rPr lang="fi-FI" sz="1400" b="1" dirty="0" smtClean="0">
                <a:solidFill>
                  <a:srgbClr val="666666"/>
                </a:solidFill>
                <a:latin typeface=""/>
              </a:rPr>
              <a:t>1</a:t>
            </a:r>
            <a:endParaRPr lang="fi-FI" sz="1400" b="1" dirty="0">
              <a:solidFill>
                <a:srgbClr val="666666"/>
              </a:solidFill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run.prVerify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	</a:t>
            </a:r>
            <a:r>
              <a:rPr lang="fi-FI" sz="1400" b="1" dirty="0" smtClean="0">
                <a:solidFill>
                  <a:srgbClr val="666666"/>
                </a:solidFill>
                <a:latin typeface=""/>
              </a:rPr>
              <a:t>1</a:t>
            </a:r>
            <a:endParaRPr lang="fi-FI" sz="1400" b="1" dirty="0">
              <a:solidFill>
                <a:srgbClr val="666666"/>
              </a:solidFill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run.writeBitstream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666666"/>
                </a:solidFill>
                <a:latin typeface=""/>
              </a:rPr>
              <a:t>1</a:t>
            </a:r>
            <a:endParaRPr lang="fi-FI" sz="1400" b="1" dirty="0">
              <a:solidFill>
                <a:srgbClr val="666666"/>
              </a:solidFill>
              <a:latin typeface=""/>
            </a:endParaRPr>
          </a:p>
          <a:p>
            <a:endParaRPr lang="fi-FI" sz="1400" dirty="0">
              <a:latin typeface=""/>
            </a:endParaRPr>
          </a:p>
          <a:p>
            <a:r>
              <a:rPr lang="fi-FI" sz="1400" i="1" dirty="0">
                <a:solidFill>
                  <a:srgbClr val="408080"/>
                </a:solidFill>
                <a:latin typeface=""/>
              </a:rPr>
              <a:t>####Report and DCP </a:t>
            </a:r>
            <a:r>
              <a:rPr lang="fi-FI" sz="1400" i="1" dirty="0" err="1">
                <a:solidFill>
                  <a:srgbClr val="408080"/>
                </a:solidFill>
                <a:latin typeface=""/>
              </a:rPr>
              <a:t>controls</a:t>
            </a:r>
            <a:r>
              <a:rPr lang="fi-FI" sz="1400" i="1" dirty="0">
                <a:solidFill>
                  <a:srgbClr val="408080"/>
                </a:solidFill>
                <a:latin typeface=""/>
              </a:rPr>
              <a:t> - </a:t>
            </a:r>
            <a:r>
              <a:rPr lang="fi-FI" sz="1400" i="1" dirty="0" err="1">
                <a:solidFill>
                  <a:srgbClr val="408080"/>
                </a:solidFill>
                <a:latin typeface=""/>
              </a:rPr>
              <a:t>values</a:t>
            </a:r>
            <a:r>
              <a:rPr lang="fi-FI" sz="1400" i="1" dirty="0">
                <a:solidFill>
                  <a:srgbClr val="408080"/>
                </a:solidFill>
                <a:latin typeface=""/>
              </a:rPr>
              <a:t>: 0-required min; 1-few </a:t>
            </a:r>
            <a:r>
              <a:rPr lang="fi-FI" sz="1400" i="1" dirty="0" err="1">
                <a:solidFill>
                  <a:srgbClr val="408080"/>
                </a:solidFill>
                <a:latin typeface=""/>
              </a:rPr>
              <a:t>extra</a:t>
            </a:r>
            <a:r>
              <a:rPr lang="fi-FI" sz="1400" i="1" dirty="0">
                <a:solidFill>
                  <a:srgbClr val="408080"/>
                </a:solidFill>
                <a:latin typeface=""/>
              </a:rPr>
              <a:t>; 2-all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verbose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	</a:t>
            </a:r>
            <a:r>
              <a:rPr lang="fi-FI" sz="1400" b="1" dirty="0" smtClean="0">
                <a:solidFill>
                  <a:srgbClr val="666666"/>
                </a:solidFill>
                <a:latin typeface=""/>
              </a:rPr>
              <a:t>1</a:t>
            </a:r>
            <a:endParaRPr lang="fi-FI" sz="1400" b="1" dirty="0">
              <a:solidFill>
                <a:srgbClr val="666666"/>
              </a:solidFill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dcpLevel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	</a:t>
            </a:r>
            <a:r>
              <a:rPr lang="fi-FI" sz="1400" b="1" dirty="0" smtClean="0">
                <a:solidFill>
                  <a:srgbClr val="666666"/>
                </a:solidFill>
                <a:latin typeface=""/>
              </a:rPr>
              <a:t>1</a:t>
            </a:r>
            <a:endParaRPr lang="fi-FI" sz="1400" b="1" dirty="0">
              <a:solidFill>
                <a:srgbClr val="666666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89457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39"/>
    </mc:Choice>
    <mc:Fallback xmlns="">
      <p:transition xmlns:p14="http://schemas.microsoft.com/office/powerpoint/2010/main" spd="slow" advTm="4663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Verilog Example</a:t>
            </a:r>
            <a:br>
              <a:rPr lang="en-US" dirty="0" smtClean="0"/>
            </a:br>
            <a:r>
              <a:rPr lang="en-US" sz="2800" dirty="0" smtClean="0"/>
              <a:t>Dynamic Reconfiguration (Silva)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1311281" y="1444535"/>
            <a:ext cx="6518711" cy="5047535"/>
          </a:xfrm>
          <a:prstGeom prst="rect">
            <a:avLst/>
          </a:prstGeom>
          <a:solidFill>
            <a:srgbClr val="D9D9D9"/>
          </a:solidFill>
        </p:spPr>
        <p:txBody>
          <a:bodyPr wrap="none" rtlCol="0">
            <a:spAutoFit/>
          </a:bodyPr>
          <a:lstStyle/>
          <a:p>
            <a:r>
              <a:rPr lang="fi-FI" sz="1400" i="1" dirty="0">
                <a:solidFill>
                  <a:srgbClr val="408080"/>
                </a:solidFill>
                <a:latin typeface=""/>
              </a:rPr>
              <a:t>####Output </a:t>
            </a:r>
            <a:r>
              <a:rPr lang="fi-FI" sz="1400" i="1" dirty="0" err="1">
                <a:solidFill>
                  <a:srgbClr val="408080"/>
                </a:solidFill>
                <a:latin typeface=""/>
              </a:rPr>
              <a:t>Directories</a:t>
            </a:r>
            <a:endParaRPr lang="fi-FI" sz="1400" i="1" dirty="0">
              <a:solidFill>
                <a:srgbClr val="408080"/>
              </a:solidFill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synthDir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./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Synth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implDir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./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Implement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dcpDir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./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Checkpoint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bitDir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./</a:t>
            </a:r>
            <a:r>
              <a:rPr lang="fi-FI" sz="1400" b="1" dirty="0" err="1" smtClean="0">
                <a:solidFill>
                  <a:srgbClr val="BA2121"/>
                </a:solidFill>
                <a:latin typeface=""/>
              </a:rPr>
              <a:t>Bitstreams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”</a:t>
            </a:r>
            <a:endParaRPr lang="fi-FI" sz="1400" dirty="0">
              <a:latin typeface=""/>
            </a:endParaRPr>
          </a:p>
          <a:p>
            <a:r>
              <a:rPr lang="fi-FI" sz="1400" i="1" dirty="0">
                <a:solidFill>
                  <a:srgbClr val="408080"/>
                </a:solidFill>
                <a:latin typeface=""/>
              </a:rPr>
              <a:t>####Input </a:t>
            </a:r>
            <a:r>
              <a:rPr lang="fi-FI" sz="1400" i="1" dirty="0" err="1">
                <a:solidFill>
                  <a:srgbClr val="408080"/>
                </a:solidFill>
                <a:latin typeface=""/>
              </a:rPr>
              <a:t>Directories</a:t>
            </a:r>
            <a:endParaRPr lang="fi-FI" sz="1400" i="1" dirty="0">
              <a:solidFill>
                <a:srgbClr val="408080"/>
              </a:solidFill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srcDir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./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Sources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rtlDir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$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srcDir/hdl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prjDir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$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srcDir/prj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xdcDir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$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srcDir/xdc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coreDir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 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$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srcDir/cores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netlistDir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$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srcDir/</a:t>
            </a:r>
            <a:r>
              <a:rPr lang="fi-FI" sz="1400" b="1" dirty="0" err="1" smtClean="0">
                <a:solidFill>
                  <a:srgbClr val="BA2121"/>
                </a:solidFill>
                <a:latin typeface=""/>
              </a:rPr>
              <a:t>netlist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”</a:t>
            </a:r>
          </a:p>
          <a:p>
            <a:endParaRPr lang="fi-FI" sz="1400" dirty="0">
              <a:latin typeface=""/>
            </a:endParaRPr>
          </a:p>
          <a:p>
            <a:r>
              <a:rPr lang="fi-FI" sz="1400" i="1" dirty="0">
                <a:solidFill>
                  <a:srgbClr val="408080"/>
                </a:solidFill>
                <a:latin typeface=""/>
              </a:rPr>
              <a:t>###############################################################</a:t>
            </a:r>
          </a:p>
          <a:p>
            <a:r>
              <a:rPr lang="fi-FI" sz="1400" i="1" dirty="0">
                <a:solidFill>
                  <a:srgbClr val="408080"/>
                </a:solidFill>
                <a:latin typeface=""/>
              </a:rPr>
              <a:t>### Top Definition</a:t>
            </a:r>
          </a:p>
          <a:p>
            <a:r>
              <a:rPr lang="fi-FI" sz="1400" i="1" dirty="0">
                <a:solidFill>
                  <a:srgbClr val="408080"/>
                </a:solidFill>
                <a:latin typeface=""/>
              </a:rPr>
              <a:t>###############################################################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top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top"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static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		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 err="1">
                <a:solidFill>
                  <a:srgbClr val="BA2121"/>
                </a:solidFill>
                <a:latin typeface=""/>
              </a:rPr>
              <a:t>Static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add_module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smtClean="0">
                <a:solidFill>
                  <a:srgbClr val="19177C"/>
                </a:solidFill>
                <a:latin typeface=""/>
              </a:rPr>
              <a:t>	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static</a:t>
            </a:r>
            <a:endParaRPr lang="fi-FI" sz="1400" dirty="0">
              <a:solidFill>
                <a:srgbClr val="19177C"/>
              </a:solidFill>
              <a:latin typeface=""/>
            </a:endParaRP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smtClean="0">
                <a:solidFill>
                  <a:srgbClr val="19177C"/>
                </a:solidFill>
                <a:latin typeface=""/>
              </a:rPr>
              <a:t>	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static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moduleName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 $top</a:t>
            </a: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smtClean="0">
                <a:solidFill>
                  <a:srgbClr val="19177C"/>
                </a:solidFill>
                <a:latin typeface=""/>
              </a:rPr>
              <a:t>	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static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top_level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  </a:t>
            </a:r>
            <a:r>
              <a:rPr lang="fi-FI" sz="1400" dirty="0" smtClean="0">
                <a:solidFill>
                  <a:srgbClr val="19177C"/>
                </a:solidFill>
                <a:latin typeface=""/>
              </a:rPr>
              <a:t>	</a:t>
            </a:r>
            <a:r>
              <a:rPr lang="fi-FI" sz="1400" dirty="0" smtClean="0">
                <a:solidFill>
                  <a:srgbClr val="666666"/>
                </a:solidFill>
                <a:latin typeface=""/>
              </a:rPr>
              <a:t>1</a:t>
            </a:r>
            <a:endParaRPr lang="fi-FI" sz="1400" dirty="0">
              <a:solidFill>
                <a:srgbClr val="666666"/>
              </a:solidFill>
              <a:latin typeface=""/>
            </a:endParaRP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smtClean="0">
                <a:solidFill>
                  <a:srgbClr val="19177C"/>
                </a:solidFill>
                <a:latin typeface=""/>
              </a:rPr>
              <a:t>	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static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vlog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       </a:t>
            </a:r>
            <a:r>
              <a:rPr lang="fi-FI" sz="1400" dirty="0" smtClean="0">
                <a:solidFill>
                  <a:srgbClr val="19177C"/>
                </a:solidFill>
                <a:latin typeface=""/>
              </a:rPr>
              <a:t>	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[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list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[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glob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</a:t>
            </a:r>
            <a:r>
              <a:rPr lang="fi-FI" sz="1400" b="1" dirty="0">
                <a:solidFill>
                  <a:srgbClr val="19177C"/>
                </a:solidFill>
                <a:latin typeface=""/>
              </a:rPr>
              <a:t>$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rtlDir</a:t>
            </a:r>
            <a:r>
              <a:rPr lang="fi-FI" sz="1400" b="1" dirty="0" err="1">
                <a:solidFill>
                  <a:srgbClr val="666666"/>
                </a:solidFill>
                <a:latin typeface=""/>
              </a:rPr>
              <a:t>/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$top</a:t>
            </a:r>
            <a:r>
              <a:rPr lang="fi-FI" sz="1400" b="1" dirty="0" err="1">
                <a:solidFill>
                  <a:srgbClr val="666666"/>
                </a:solidFill>
                <a:latin typeface=""/>
              </a:rPr>
              <a:t>/*.v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]]</a:t>
            </a: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smtClean="0">
                <a:solidFill>
                  <a:srgbClr val="19177C"/>
                </a:solidFill>
                <a:latin typeface=""/>
              </a:rPr>
              <a:t>	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static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synth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      </a:t>
            </a:r>
            <a:r>
              <a:rPr lang="fi-FI" sz="1400" dirty="0" smtClean="0">
                <a:solidFill>
                  <a:srgbClr val="19177C"/>
                </a:solidFill>
                <a:latin typeface=""/>
              </a:rPr>
              <a:t>	$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{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run.topSynth</a:t>
            </a:r>
            <a:r>
              <a:rPr lang="fi-FI" sz="1400" b="1" dirty="0" smtClean="0">
                <a:solidFill>
                  <a:srgbClr val="008000"/>
                </a:solidFill>
                <a:latin typeface=""/>
              </a:rPr>
              <a:t>}</a:t>
            </a:r>
            <a:endParaRPr lang="fi-FI" sz="1400" b="1" dirty="0">
              <a:solidFill>
                <a:srgbClr val="008000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1646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2"/>
    </mc:Choice>
    <mc:Fallback xmlns="">
      <p:transition xmlns:p14="http://schemas.microsoft.com/office/powerpoint/2010/main" spd="slow" advTm="150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Verilog Example</a:t>
            </a:r>
            <a:br>
              <a:rPr lang="en-US" dirty="0" smtClean="0"/>
            </a:br>
            <a:r>
              <a:rPr lang="en-US" sz="2800" dirty="0" smtClean="0"/>
              <a:t>Dynamic Reconfiguration (Silva)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1311275" y="1484637"/>
            <a:ext cx="7017959" cy="440120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fi-FI" sz="1400" i="1" dirty="0">
                <a:solidFill>
                  <a:srgbClr val="408080"/>
                </a:solidFill>
                <a:latin typeface=""/>
              </a:rPr>
              <a:t>####################################################################</a:t>
            </a:r>
          </a:p>
          <a:p>
            <a:r>
              <a:rPr lang="fi-FI" sz="1400" i="1" dirty="0">
                <a:solidFill>
                  <a:srgbClr val="408080"/>
                </a:solidFill>
                <a:latin typeface=""/>
              </a:rPr>
              <a:t>### RP </a:t>
            </a:r>
            <a:r>
              <a:rPr lang="fi-FI" sz="1400" i="1" dirty="0" err="1">
                <a:solidFill>
                  <a:srgbClr val="408080"/>
                </a:solidFill>
                <a:latin typeface=""/>
              </a:rPr>
              <a:t>Module</a:t>
            </a:r>
            <a:r>
              <a:rPr lang="fi-FI" sz="1400" i="1" dirty="0">
                <a:solidFill>
                  <a:srgbClr val="408080"/>
                </a:solidFill>
                <a:latin typeface=""/>
              </a:rPr>
              <a:t> </a:t>
            </a:r>
            <a:r>
              <a:rPr lang="fi-FI" sz="1400" i="1" dirty="0" err="1">
                <a:solidFill>
                  <a:srgbClr val="408080"/>
                </a:solidFill>
                <a:latin typeface=""/>
              </a:rPr>
              <a:t>Definitions</a:t>
            </a:r>
            <a:endParaRPr lang="fi-FI" sz="1400" i="1" dirty="0">
              <a:solidFill>
                <a:srgbClr val="408080"/>
              </a:solidFill>
              <a:latin typeface=""/>
            </a:endParaRPr>
          </a:p>
          <a:p>
            <a:r>
              <a:rPr lang="fi-FI" sz="1400" i="1" dirty="0">
                <a:solidFill>
                  <a:srgbClr val="408080"/>
                </a:solidFill>
                <a:latin typeface=""/>
              </a:rPr>
              <a:t>####################################################################</a:t>
            </a: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module1 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”Your-Module1-Here"</a:t>
            </a:r>
            <a:endParaRPr lang="fi-FI" sz="1400" b="1" dirty="0">
              <a:solidFill>
                <a:srgbClr val="BA2121"/>
              </a:solidFill>
              <a:latin typeface=""/>
            </a:endParaRPr>
          </a:p>
          <a:p>
            <a:endParaRPr lang="fi-FI" sz="1400" dirty="0"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module1_variant1 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”Your-Module1-Variant1-Here"</a:t>
            </a:r>
            <a:endParaRPr lang="fi-FI" sz="1400" b="1" dirty="0">
              <a:solidFill>
                <a:srgbClr val="BA2121"/>
              </a:solidFill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variant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</a:t>
            </a:r>
            <a:r>
              <a:rPr lang="fi-FI" sz="1400" b="1" dirty="0">
                <a:solidFill>
                  <a:srgbClr val="19177C"/>
                </a:solidFill>
                <a:latin typeface=""/>
              </a:rPr>
              <a:t>$module1_variant1</a:t>
            </a: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add_module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variant</a:t>
            </a:r>
            <a:endParaRPr lang="fi-FI" sz="1400" dirty="0">
              <a:solidFill>
                <a:srgbClr val="19177C"/>
              </a:solidFill>
              <a:latin typeface=""/>
            </a:endParaRP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variant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moduleName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$module1</a:t>
            </a: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variant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vlog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      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[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list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</a:t>
            </a:r>
            <a:r>
              <a:rPr lang="fi-FI" sz="1400" b="1" dirty="0">
                <a:solidFill>
                  <a:srgbClr val="19177C"/>
                </a:solidFill>
                <a:latin typeface=""/>
              </a:rPr>
              <a:t>$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rtlDir</a:t>
            </a:r>
            <a:r>
              <a:rPr lang="fi-FI" sz="1400" b="1" dirty="0" err="1">
                <a:solidFill>
                  <a:srgbClr val="666666"/>
                </a:solidFill>
                <a:latin typeface=""/>
              </a:rPr>
              <a:t>/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$variant</a:t>
            </a:r>
            <a:r>
              <a:rPr lang="fi-FI" sz="1400" b="1" dirty="0" err="1">
                <a:solidFill>
                  <a:srgbClr val="666666"/>
                </a:solidFill>
                <a:latin typeface=""/>
              </a:rPr>
              <a:t>/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$variant.v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]</a:t>
            </a: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variant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synth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     $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{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run.rmSynth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}</a:t>
            </a:r>
          </a:p>
          <a:p>
            <a:endParaRPr lang="fi-FI" sz="1400" dirty="0"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module1_variant2 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”Your-Module1-Variant2-Here"</a:t>
            </a:r>
            <a:endParaRPr lang="fi-FI" sz="1400" b="1" dirty="0">
              <a:solidFill>
                <a:srgbClr val="BA2121"/>
              </a:solidFill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variant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</a:t>
            </a:r>
            <a:r>
              <a:rPr lang="fi-FI" sz="1400" b="1" dirty="0">
                <a:solidFill>
                  <a:srgbClr val="19177C"/>
                </a:solidFill>
                <a:latin typeface=""/>
              </a:rPr>
              <a:t>$module1_variant2</a:t>
            </a: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add_module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variant</a:t>
            </a:r>
            <a:endParaRPr lang="fi-FI" sz="1400" dirty="0">
              <a:solidFill>
                <a:srgbClr val="19177C"/>
              </a:solidFill>
              <a:latin typeface=""/>
            </a:endParaRP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variant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moduleName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$module1</a:t>
            </a: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variant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vlog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      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[</a:t>
            </a:r>
            <a:r>
              <a:rPr lang="fi-FI" sz="1400" b="1" dirty="0" err="1">
                <a:solidFill>
                  <a:srgbClr val="008000"/>
                </a:solidFill>
                <a:latin typeface=""/>
              </a:rPr>
              <a:t>list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 </a:t>
            </a:r>
            <a:r>
              <a:rPr lang="fi-FI" sz="1400" b="1" dirty="0">
                <a:solidFill>
                  <a:srgbClr val="19177C"/>
                </a:solidFill>
                <a:latin typeface=""/>
              </a:rPr>
              <a:t>$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rtlDir</a:t>
            </a:r>
            <a:r>
              <a:rPr lang="fi-FI" sz="1400" b="1" dirty="0" err="1">
                <a:solidFill>
                  <a:srgbClr val="666666"/>
                </a:solidFill>
                <a:latin typeface=""/>
              </a:rPr>
              <a:t>/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$variant</a:t>
            </a:r>
            <a:r>
              <a:rPr lang="fi-FI" sz="1400" b="1" dirty="0" err="1">
                <a:solidFill>
                  <a:srgbClr val="666666"/>
                </a:solidFill>
                <a:latin typeface=""/>
              </a:rPr>
              <a:t>/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$variant.v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]</a:t>
            </a:r>
          </a:p>
          <a:p>
            <a:r>
              <a:rPr lang="fi-FI" sz="1400" dirty="0" err="1">
                <a:solidFill>
                  <a:srgbClr val="19177C"/>
                </a:solidFill>
                <a:latin typeface=""/>
              </a:rPr>
              <a:t>set_attribute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module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$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variant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</a:t>
            </a:r>
            <a:r>
              <a:rPr lang="fi-FI" sz="1400" dirty="0" err="1">
                <a:solidFill>
                  <a:srgbClr val="19177C"/>
                </a:solidFill>
                <a:latin typeface=""/>
              </a:rPr>
              <a:t>synth</a:t>
            </a:r>
            <a:r>
              <a:rPr lang="fi-FI" sz="1400" dirty="0">
                <a:solidFill>
                  <a:srgbClr val="19177C"/>
                </a:solidFill>
                <a:latin typeface=""/>
              </a:rPr>
              <a:t>        $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{</a:t>
            </a:r>
            <a:r>
              <a:rPr lang="fi-FI" sz="1400" b="1" dirty="0" err="1">
                <a:solidFill>
                  <a:srgbClr val="19177C"/>
                </a:solidFill>
                <a:latin typeface=""/>
              </a:rPr>
              <a:t>run.rmSynth</a:t>
            </a:r>
            <a:r>
              <a:rPr lang="fi-FI" sz="1400" b="1" dirty="0">
                <a:solidFill>
                  <a:srgbClr val="008000"/>
                </a:solidFill>
                <a:latin typeface=""/>
              </a:rPr>
              <a:t>}</a:t>
            </a:r>
          </a:p>
          <a:p>
            <a:endParaRPr lang="fi-FI" sz="1400" dirty="0">
              <a:latin typeface=""/>
            </a:endParaRPr>
          </a:p>
          <a:p>
            <a:r>
              <a:rPr lang="fi-FI" sz="1400" b="1" dirty="0">
                <a:solidFill>
                  <a:srgbClr val="008000"/>
                </a:solidFill>
                <a:latin typeface=""/>
              </a:rPr>
              <a:t>set module1_inst </a:t>
            </a:r>
            <a:r>
              <a:rPr lang="fi-FI" sz="1400" b="1" dirty="0">
                <a:solidFill>
                  <a:srgbClr val="BA2121"/>
                </a:solidFill>
                <a:latin typeface=""/>
              </a:rPr>
              <a:t>"</a:t>
            </a:r>
            <a:r>
              <a:rPr lang="fi-FI" sz="1400" b="1" dirty="0" smtClean="0">
                <a:solidFill>
                  <a:srgbClr val="BA2121"/>
                </a:solidFill>
                <a:latin typeface=""/>
              </a:rPr>
              <a:t>inst_Your-Module1-Here”</a:t>
            </a:r>
            <a:endParaRPr lang="fi-FI" sz="1400" b="1" dirty="0">
              <a:solidFill>
                <a:srgbClr val="BA212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561501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1"/>
    </mc:Choice>
    <mc:Fallback xmlns="">
      <p:transition xmlns:p14="http://schemas.microsoft.com/office/powerpoint/2010/main" spd="slow" advTm="88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549360" y="107640"/>
            <a:ext cx="8042040" cy="133668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600" dirty="0">
                <a:solidFill>
                  <a:srgbClr val="2C7C9F"/>
                </a:solidFill>
                <a:latin typeface="News Gothic MT"/>
              </a:rPr>
              <a:t>Detailed Functionality
</a:t>
            </a:r>
            <a:r>
              <a:rPr lang="en-US" sz="2800" dirty="0">
                <a:solidFill>
                  <a:srgbClr val="2C7C9F"/>
                </a:solidFill>
                <a:latin typeface="News Gothic MT"/>
              </a:rPr>
              <a:t>Parallel </a:t>
            </a:r>
            <a:r>
              <a:rPr lang="en-US" sz="2800" dirty="0" smtClean="0">
                <a:solidFill>
                  <a:srgbClr val="2C7C9F"/>
                </a:solidFill>
                <a:latin typeface="News Gothic MT"/>
              </a:rPr>
              <a:t>Processing (Wang)</a:t>
            </a:r>
            <a:endParaRPr dirty="0"/>
          </a:p>
        </p:txBody>
      </p:sp>
      <p:sp>
        <p:nvSpPr>
          <p:cNvPr id="176" name="TextShape 2"/>
          <p:cNvSpPr txBox="1"/>
          <p:nvPr/>
        </p:nvSpPr>
        <p:spPr>
          <a:xfrm>
            <a:off x="232012" y="1600200"/>
            <a:ext cx="4917288" cy="4896134"/>
          </a:xfrm>
          <a:prstGeom prst="rect">
            <a:avLst/>
          </a:prstGeom>
        </p:spPr>
        <p:txBody>
          <a:bodyPr/>
          <a:lstStyle/>
          <a:p>
            <a:pPr marL="285750" indent="-285750">
              <a:buSzPct val="100000"/>
              <a:buFont typeface="Wingdings" panose="05000000000000000000" pitchFamily="2" charset="2"/>
              <a:buChar char="Ø"/>
            </a:pPr>
            <a:r>
              <a:rPr lang="en-US" dirty="0" err="1" smtClean="0">
                <a:solidFill>
                  <a:srgbClr val="2C7C9F"/>
                </a:solidFill>
                <a:latin typeface="News Gothic MT"/>
              </a:rPr>
              <a:t>LCD_interface</a:t>
            </a:r>
            <a:r>
              <a:rPr lang="en-US" dirty="0" smtClean="0">
                <a:solidFill>
                  <a:srgbClr val="2C7C9F"/>
                </a:solidFill>
                <a:latin typeface="News Gothic MT"/>
              </a:rPr>
              <a:t> </a:t>
            </a:r>
            <a:r>
              <a:rPr lang="en-US" dirty="0">
                <a:solidFill>
                  <a:srgbClr val="2C7C9F"/>
                </a:solidFill>
                <a:latin typeface="News Gothic MT"/>
              </a:rPr>
              <a:t>– </a:t>
            </a:r>
            <a:r>
              <a:rPr lang="en-US" dirty="0" err="1">
                <a:solidFill>
                  <a:srgbClr val="2C7C9F"/>
                </a:solidFill>
                <a:latin typeface="News Gothic MT"/>
              </a:rPr>
              <a:t>SPI_Tx</a:t>
            </a:r>
            <a:r>
              <a:rPr lang="en-US" dirty="0">
                <a:solidFill>
                  <a:srgbClr val="2C7C9F"/>
                </a:solidFill>
                <a:latin typeface="News Gothic MT"/>
              </a:rPr>
              <a:t> (switch controlled</a:t>
            </a:r>
            <a:r>
              <a:rPr lang="en-US" dirty="0" smtClean="0">
                <a:solidFill>
                  <a:srgbClr val="2C7C9F"/>
                </a:solidFill>
                <a:latin typeface="News Gothic MT"/>
              </a:rPr>
              <a:t>)</a:t>
            </a:r>
            <a:endParaRPr dirty="0">
              <a:solidFill>
                <a:srgbClr val="2C7C9F"/>
              </a:solidFill>
              <a:latin typeface="News Gothic MT"/>
            </a:endParaRPr>
          </a:p>
          <a:p>
            <a:pPr marL="742950" lvl="1" indent="-285750">
              <a:buSzPct val="50000"/>
              <a:buFont typeface="Wingdings" panose="05000000000000000000" pitchFamily="2" charset="2"/>
              <a:buChar char="l"/>
            </a:pPr>
            <a:r>
              <a:rPr lang="en-US" dirty="0">
                <a:solidFill>
                  <a:srgbClr val="000000"/>
                </a:solidFill>
              </a:rPr>
              <a:t>FST is used to </a:t>
            </a:r>
            <a:r>
              <a:rPr lang="en-US" dirty="0" smtClean="0">
                <a:solidFill>
                  <a:srgbClr val="000000"/>
                </a:solidFill>
              </a:rPr>
              <a:t>correctly transfer data and switch in </a:t>
            </a:r>
            <a:r>
              <a:rPr lang="en-US" dirty="0">
                <a:solidFill>
                  <a:srgbClr val="000000"/>
                </a:solidFill>
              </a:rPr>
              <a:t>single or continuous </a:t>
            </a:r>
            <a:r>
              <a:rPr lang="en-US" dirty="0" smtClean="0">
                <a:solidFill>
                  <a:srgbClr val="000000"/>
                </a:solidFill>
              </a:rPr>
              <a:t>display mode </a:t>
            </a:r>
          </a:p>
          <a:p>
            <a:pPr lvl="1">
              <a:buSzPct val="25000"/>
            </a:pPr>
            <a:endParaRPr lang="en-US" dirty="0" smtClean="0">
              <a:solidFill>
                <a:srgbClr val="000000"/>
              </a:solidFill>
            </a:endParaRPr>
          </a:p>
          <a:p>
            <a:pPr marL="285750" indent="-285750">
              <a:buSzPct val="100000"/>
              <a:buFont typeface="Wingdings" panose="05000000000000000000" pitchFamily="2" charset="2"/>
              <a:buChar char="Ø"/>
            </a:pPr>
            <a:r>
              <a:rPr lang="en-US" altLang="zh-CN" dirty="0" smtClean="0">
                <a:solidFill>
                  <a:srgbClr val="2C7C9F"/>
                </a:solidFill>
                <a:latin typeface="News Gothic MT"/>
              </a:rPr>
              <a:t>Buffer – </a:t>
            </a:r>
            <a:r>
              <a:rPr lang="en-US" altLang="zh-CN" dirty="0" err="1" smtClean="0">
                <a:solidFill>
                  <a:srgbClr val="2C7C9F"/>
                </a:solidFill>
                <a:latin typeface="News Gothic MT"/>
              </a:rPr>
              <a:t>LCD_interface</a:t>
            </a:r>
            <a:r>
              <a:rPr lang="en-US" altLang="zh-CN" dirty="0" smtClean="0">
                <a:solidFill>
                  <a:srgbClr val="2C7C9F"/>
                </a:solidFill>
                <a:latin typeface="News Gothic MT"/>
              </a:rPr>
              <a:t>:</a:t>
            </a:r>
          </a:p>
          <a:p>
            <a:pPr marL="742950" lvl="1" indent="-285750">
              <a:buSzPct val="5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rgbClr val="000000"/>
                </a:solidFill>
              </a:rPr>
              <a:t>FST is used to insert data into LUT</a:t>
            </a:r>
          </a:p>
          <a:p>
            <a:pPr lvl="1">
              <a:buSzPct val="25000"/>
            </a:pPr>
            <a:endParaRPr lang="en-US" dirty="0" smtClean="0">
              <a:solidFill>
                <a:srgbClr val="000000"/>
              </a:solidFill>
            </a:endParaRPr>
          </a:p>
          <a:p>
            <a:pPr marL="285750" indent="-285750">
              <a:buSzPct val="100000"/>
              <a:buFont typeface="Wingdings" panose="05000000000000000000" pitchFamily="2" charset="2"/>
              <a:buChar char="Ø"/>
            </a:pPr>
            <a:r>
              <a:rPr lang="en-US" altLang="zh-CN" dirty="0" err="1" smtClean="0">
                <a:solidFill>
                  <a:srgbClr val="2C7C9F"/>
                </a:solidFill>
                <a:latin typeface="News Gothic MT"/>
              </a:rPr>
              <a:t>Pmod</a:t>
            </a:r>
            <a:r>
              <a:rPr lang="en-US" altLang="zh-CN" dirty="0" smtClean="0">
                <a:solidFill>
                  <a:srgbClr val="2C7C9F"/>
                </a:solidFill>
                <a:latin typeface="News Gothic MT"/>
              </a:rPr>
              <a:t> – UART – Buffer:</a:t>
            </a:r>
          </a:p>
          <a:p>
            <a:pPr marL="742950" lvl="1" indent="-285750">
              <a:buSzPct val="5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rgbClr val="000000"/>
                </a:solidFill>
              </a:rPr>
              <a:t>4 UART receivers with independent buffer attached</a:t>
            </a:r>
          </a:p>
          <a:p>
            <a:pPr marL="742950" lvl="1" indent="-285750">
              <a:buSzPct val="5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rgbClr val="000000"/>
                </a:solidFill>
              </a:rPr>
              <a:t>Shift register are used for saving data for 7 </a:t>
            </a:r>
            <a:r>
              <a:rPr lang="en-US" altLang="zh-CN" dirty="0" err="1">
                <a:solidFill>
                  <a:srgbClr val="000000"/>
                </a:solidFill>
              </a:rPr>
              <a:t>Seg</a:t>
            </a:r>
            <a:endParaRPr lang="en-US" altLang="zh-CN" dirty="0">
              <a:solidFill>
                <a:srgbClr val="000000"/>
              </a:solidFill>
            </a:endParaRPr>
          </a:p>
          <a:p>
            <a:pPr lvl="1">
              <a:buSzPct val="25000"/>
            </a:pPr>
            <a:endParaRPr lang="en-US" dirty="0" smtClean="0">
              <a:solidFill>
                <a:srgbClr val="000000"/>
              </a:solidFill>
            </a:endParaRPr>
          </a:p>
          <a:p>
            <a:pPr marL="285750" indent="-285750">
              <a:buSzPct val="100000"/>
              <a:buFont typeface="Wingdings" panose="05000000000000000000" pitchFamily="2" charset="2"/>
              <a:buChar char="Ø"/>
            </a:pPr>
            <a:r>
              <a:rPr lang="en-US" altLang="zh-CN" dirty="0" smtClean="0">
                <a:solidFill>
                  <a:srgbClr val="2C7C9F"/>
                </a:solidFill>
                <a:latin typeface="News Gothic MT"/>
              </a:rPr>
              <a:t>Sensor – </a:t>
            </a:r>
            <a:r>
              <a:rPr lang="en-US" altLang="zh-CN" dirty="0" err="1" smtClean="0">
                <a:solidFill>
                  <a:srgbClr val="2C7C9F"/>
                </a:solidFill>
                <a:latin typeface="News Gothic MT"/>
              </a:rPr>
              <a:t>Pmod</a:t>
            </a:r>
            <a:r>
              <a:rPr lang="en-US" altLang="zh-CN" dirty="0" smtClean="0">
                <a:solidFill>
                  <a:srgbClr val="2C7C9F"/>
                </a:solidFill>
                <a:latin typeface="News Gothic MT"/>
              </a:rPr>
              <a:t>: </a:t>
            </a:r>
          </a:p>
          <a:p>
            <a:pPr marL="742950" lvl="1" indent="-285750">
              <a:buSzPct val="5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rgbClr val="000000"/>
                </a:solidFill>
              </a:rPr>
              <a:t>4 pin for every sensor: DCC, GND, </a:t>
            </a:r>
            <a:r>
              <a:rPr lang="en-US" altLang="zh-CN" dirty="0" err="1">
                <a:solidFill>
                  <a:srgbClr val="000000"/>
                </a:solidFill>
              </a:rPr>
              <a:t>Tx</a:t>
            </a:r>
            <a:r>
              <a:rPr lang="en-US" altLang="zh-CN" dirty="0">
                <a:solidFill>
                  <a:srgbClr val="000000"/>
                </a:solidFill>
              </a:rPr>
              <a:t>, Rx</a:t>
            </a:r>
          </a:p>
          <a:p>
            <a:pPr lvl="1">
              <a:buSzPct val="25000"/>
            </a:pPr>
            <a:endParaRPr dirty="0"/>
          </a:p>
          <a:p>
            <a:pPr>
              <a:buSzPct val="25000"/>
              <a:buFont typeface="StarSymbol"/>
              <a:buChar char=""/>
            </a:pPr>
            <a:endParaRPr dirty="0"/>
          </a:p>
        </p:txBody>
      </p:sp>
      <p:sp>
        <p:nvSpPr>
          <p:cNvPr id="5" name="CustomShape 2"/>
          <p:cNvSpPr/>
          <p:nvPr/>
        </p:nvSpPr>
        <p:spPr>
          <a:xfrm>
            <a:off x="7397628" y="2537446"/>
            <a:ext cx="1491840" cy="69768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 sz="1600" dirty="0"/>
              <a:t>7 Segment Display</a:t>
            </a:r>
            <a:endParaRPr sz="1600" dirty="0"/>
          </a:p>
        </p:txBody>
      </p:sp>
      <p:sp>
        <p:nvSpPr>
          <p:cNvPr id="6" name="CustomShape 3"/>
          <p:cNvSpPr/>
          <p:nvPr/>
        </p:nvSpPr>
        <p:spPr>
          <a:xfrm>
            <a:off x="5652220" y="5254388"/>
            <a:ext cx="1377059" cy="506332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 sz="1600" dirty="0" err="1"/>
              <a:t>Pmod</a:t>
            </a:r>
            <a:r>
              <a:rPr lang="en-US" sz="1600" dirty="0"/>
              <a:t> </a:t>
            </a:r>
            <a:r>
              <a:rPr lang="en-US" sz="1600" dirty="0" smtClean="0"/>
              <a:t>Connector</a:t>
            </a:r>
            <a:endParaRPr sz="1600" dirty="0"/>
          </a:p>
        </p:txBody>
      </p:sp>
      <p:sp>
        <p:nvSpPr>
          <p:cNvPr id="7" name="CustomShape 4"/>
          <p:cNvSpPr/>
          <p:nvPr/>
        </p:nvSpPr>
        <p:spPr>
          <a:xfrm>
            <a:off x="5488990" y="2383366"/>
            <a:ext cx="1674720" cy="10058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LCD LUT</a:t>
            </a:r>
            <a:endParaRPr/>
          </a:p>
        </p:txBody>
      </p:sp>
      <p:sp>
        <p:nvSpPr>
          <p:cNvPr id="8" name="CustomShape 5"/>
          <p:cNvSpPr/>
          <p:nvPr/>
        </p:nvSpPr>
        <p:spPr>
          <a:xfrm>
            <a:off x="5609230" y="3023446"/>
            <a:ext cx="1463040" cy="4572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Register</a:t>
            </a:r>
            <a:endParaRPr/>
          </a:p>
        </p:txBody>
      </p:sp>
      <p:sp>
        <p:nvSpPr>
          <p:cNvPr id="9" name="CustomShape 6"/>
          <p:cNvSpPr/>
          <p:nvPr/>
        </p:nvSpPr>
        <p:spPr>
          <a:xfrm>
            <a:off x="5837829" y="4490912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UART</a:t>
            </a:r>
            <a:endParaRPr/>
          </a:p>
        </p:txBody>
      </p:sp>
      <p:sp>
        <p:nvSpPr>
          <p:cNvPr id="10" name="CustomShape 10"/>
          <p:cNvSpPr/>
          <p:nvPr/>
        </p:nvSpPr>
        <p:spPr>
          <a:xfrm>
            <a:off x="5727964" y="5989320"/>
            <a:ext cx="1225570" cy="64008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 dirty="0"/>
              <a:t>Color</a:t>
            </a:r>
            <a:endParaRPr dirty="0"/>
          </a:p>
          <a:p>
            <a:pPr algn="ctr"/>
            <a:r>
              <a:rPr lang="en-US" dirty="0"/>
              <a:t>Sensor</a:t>
            </a:r>
            <a:endParaRPr dirty="0"/>
          </a:p>
        </p:txBody>
      </p:sp>
      <p:sp>
        <p:nvSpPr>
          <p:cNvPr id="11" name="CustomShape 14"/>
          <p:cNvSpPr/>
          <p:nvPr/>
        </p:nvSpPr>
        <p:spPr>
          <a:xfrm>
            <a:off x="5849429" y="3727436"/>
            <a:ext cx="9942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 dirty="0"/>
              <a:t>Buffer</a:t>
            </a:r>
            <a:endParaRPr dirty="0"/>
          </a:p>
        </p:txBody>
      </p:sp>
      <p:sp>
        <p:nvSpPr>
          <p:cNvPr id="12" name="CustomShape 19"/>
          <p:cNvSpPr/>
          <p:nvPr/>
        </p:nvSpPr>
        <p:spPr>
          <a:xfrm>
            <a:off x="5798863" y="1579403"/>
            <a:ext cx="1054974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SPI Tx</a:t>
            </a:r>
            <a:endParaRPr/>
          </a:p>
        </p:txBody>
      </p:sp>
      <p:cxnSp>
        <p:nvCxnSpPr>
          <p:cNvPr id="4" name="Elbow Connector 3"/>
          <p:cNvCxnSpPr>
            <a:stCxn id="10" idx="0"/>
            <a:endCxn id="6" idx="2"/>
          </p:cNvCxnSpPr>
          <p:nvPr/>
        </p:nvCxnSpPr>
        <p:spPr>
          <a:xfrm rot="5400000" flipH="1" flipV="1">
            <a:off x="6226449" y="5875020"/>
            <a:ext cx="22860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6" idx="0"/>
            <a:endCxn id="9" idx="2"/>
          </p:cNvCxnSpPr>
          <p:nvPr/>
        </p:nvCxnSpPr>
        <p:spPr>
          <a:xfrm rot="16200000" flipV="1">
            <a:off x="6233332" y="5146969"/>
            <a:ext cx="21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9" idx="0"/>
            <a:endCxn id="11" idx="2"/>
          </p:cNvCxnSpPr>
          <p:nvPr/>
        </p:nvCxnSpPr>
        <p:spPr>
          <a:xfrm rot="5400000" flipH="1" flipV="1">
            <a:off x="6236231" y="4380594"/>
            <a:ext cx="214836" cy="58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Elbow Connector 163"/>
          <p:cNvCxnSpPr>
            <a:stCxn id="11" idx="0"/>
            <a:endCxn id="8" idx="2"/>
          </p:cNvCxnSpPr>
          <p:nvPr/>
        </p:nvCxnSpPr>
        <p:spPr>
          <a:xfrm rot="16200000" flipV="1">
            <a:off x="6220255" y="3601141"/>
            <a:ext cx="246790" cy="57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Elbow Connector 165"/>
          <p:cNvCxnSpPr>
            <a:stCxn id="11" idx="3"/>
            <a:endCxn id="5" idx="2"/>
          </p:cNvCxnSpPr>
          <p:nvPr/>
        </p:nvCxnSpPr>
        <p:spPr>
          <a:xfrm flipV="1">
            <a:off x="6843669" y="3235126"/>
            <a:ext cx="1299879" cy="76663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Elbow Connector 167"/>
          <p:cNvCxnSpPr>
            <a:stCxn id="7" idx="0"/>
            <a:endCxn id="12" idx="2"/>
          </p:cNvCxnSpPr>
          <p:nvPr/>
        </p:nvCxnSpPr>
        <p:spPr>
          <a:xfrm rot="5400000" flipH="1" flipV="1">
            <a:off x="6198689" y="2255705"/>
            <a:ext cx="255323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/>
          <p:cNvPicPr/>
          <p:nvPr/>
        </p:nvPicPr>
        <p:blipFill>
          <a:blip r:embed="rId2"/>
          <a:stretch>
            <a:fillRect/>
          </a:stretch>
        </p:blipFill>
        <p:spPr>
          <a:xfrm rot="10800000">
            <a:off x="7280669" y="1413632"/>
            <a:ext cx="1725758" cy="864520"/>
          </a:xfrm>
          <a:prstGeom prst="rect">
            <a:avLst/>
          </a:prstGeom>
        </p:spPr>
      </p:pic>
      <p:cxnSp>
        <p:nvCxnSpPr>
          <p:cNvPr id="177" name="Elbow Connector 176"/>
          <p:cNvCxnSpPr>
            <a:stCxn id="12" idx="3"/>
            <a:endCxn id="48" idx="3"/>
          </p:cNvCxnSpPr>
          <p:nvPr/>
        </p:nvCxnSpPr>
        <p:spPr>
          <a:xfrm flipV="1">
            <a:off x="6853837" y="1845892"/>
            <a:ext cx="426832" cy="783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Left Brace 188"/>
          <p:cNvSpPr/>
          <p:nvPr/>
        </p:nvSpPr>
        <p:spPr>
          <a:xfrm>
            <a:off x="5149300" y="1600200"/>
            <a:ext cx="241566" cy="1525137"/>
          </a:xfrm>
          <a:prstGeom prst="leftBrace">
            <a:avLst>
              <a:gd name="adj1" fmla="val 8333"/>
              <a:gd name="adj2" fmla="val 464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Left Brace 63"/>
          <p:cNvSpPr/>
          <p:nvPr/>
        </p:nvSpPr>
        <p:spPr>
          <a:xfrm>
            <a:off x="5220129" y="3234393"/>
            <a:ext cx="246076" cy="767364"/>
          </a:xfrm>
          <a:prstGeom prst="leftBrace">
            <a:avLst>
              <a:gd name="adj1" fmla="val 8333"/>
              <a:gd name="adj2" fmla="val 464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Left Brace 64"/>
          <p:cNvSpPr/>
          <p:nvPr/>
        </p:nvSpPr>
        <p:spPr>
          <a:xfrm>
            <a:off x="5279358" y="4102519"/>
            <a:ext cx="253166" cy="1356712"/>
          </a:xfrm>
          <a:prstGeom prst="leftBrace">
            <a:avLst>
              <a:gd name="adj1" fmla="val 8333"/>
              <a:gd name="adj2" fmla="val 464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Left Brace 65"/>
          <p:cNvSpPr/>
          <p:nvPr/>
        </p:nvSpPr>
        <p:spPr>
          <a:xfrm>
            <a:off x="5279359" y="5568287"/>
            <a:ext cx="253166" cy="866603"/>
          </a:xfrm>
          <a:prstGeom prst="leftBrace">
            <a:avLst>
              <a:gd name="adj1" fmla="val 8333"/>
              <a:gd name="adj2" fmla="val 464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2240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82"/>
    </mc:Choice>
    <mc:Fallback xmlns="">
      <p:transition xmlns:p14="http://schemas.microsoft.com/office/powerpoint/2010/main" spd="slow" advTm="80982"/>
    </mc:Fallback>
  </mc:AlternateContent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549360" y="107640"/>
            <a:ext cx="8042040" cy="133668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600" dirty="0">
                <a:solidFill>
                  <a:srgbClr val="2C7C9F"/>
                </a:solidFill>
                <a:latin typeface="News Gothic MT"/>
              </a:rPr>
              <a:t>Detailed Block Diagrams
</a:t>
            </a:r>
            <a:r>
              <a:rPr lang="en-US" sz="2800" dirty="0">
                <a:solidFill>
                  <a:srgbClr val="2C7C9F"/>
                </a:solidFill>
                <a:latin typeface="News Gothic MT"/>
              </a:rPr>
              <a:t>Parallel </a:t>
            </a:r>
            <a:r>
              <a:rPr lang="en-US" sz="2800" dirty="0" smtClean="0">
                <a:solidFill>
                  <a:srgbClr val="2C7C9F"/>
                </a:solidFill>
                <a:latin typeface="News Gothic MT"/>
              </a:rPr>
              <a:t>Processing (Wang)</a:t>
            </a:r>
            <a:endParaRPr dirty="0"/>
          </a:p>
        </p:txBody>
      </p:sp>
      <p:sp>
        <p:nvSpPr>
          <p:cNvPr id="178" name="CustomShape 2"/>
          <p:cNvSpPr/>
          <p:nvPr/>
        </p:nvSpPr>
        <p:spPr>
          <a:xfrm>
            <a:off x="6019204" y="2393831"/>
            <a:ext cx="1491840" cy="69768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 sz="1600" dirty="0"/>
              <a:t>7 Segment Display</a:t>
            </a:r>
            <a:endParaRPr sz="1600" dirty="0"/>
          </a:p>
        </p:txBody>
      </p:sp>
      <p:sp>
        <p:nvSpPr>
          <p:cNvPr id="179" name="CustomShape 3"/>
          <p:cNvSpPr/>
          <p:nvPr/>
        </p:nvSpPr>
        <p:spPr>
          <a:xfrm>
            <a:off x="1920240" y="5303520"/>
            <a:ext cx="5120640" cy="4572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Pmod Connector</a:t>
            </a:r>
            <a:endParaRPr/>
          </a:p>
        </p:txBody>
      </p:sp>
      <p:sp>
        <p:nvSpPr>
          <p:cNvPr id="180" name="CustomShape 4"/>
          <p:cNvSpPr/>
          <p:nvPr/>
        </p:nvSpPr>
        <p:spPr>
          <a:xfrm>
            <a:off x="3537360" y="2011680"/>
            <a:ext cx="1674720" cy="10058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LCD LUT</a:t>
            </a:r>
            <a:endParaRPr/>
          </a:p>
        </p:txBody>
      </p:sp>
      <p:sp>
        <p:nvSpPr>
          <p:cNvPr id="181" name="CustomShape 5"/>
          <p:cNvSpPr/>
          <p:nvPr/>
        </p:nvSpPr>
        <p:spPr>
          <a:xfrm>
            <a:off x="3657600" y="2651760"/>
            <a:ext cx="1463040" cy="4572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Register</a:t>
            </a:r>
            <a:endParaRPr/>
          </a:p>
        </p:txBody>
      </p:sp>
      <p:sp>
        <p:nvSpPr>
          <p:cNvPr id="182" name="CustomShape 6"/>
          <p:cNvSpPr/>
          <p:nvPr/>
        </p:nvSpPr>
        <p:spPr>
          <a:xfrm>
            <a:off x="1920240" y="4572000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UART</a:t>
            </a:r>
            <a:endParaRPr/>
          </a:p>
        </p:txBody>
      </p:sp>
      <p:sp>
        <p:nvSpPr>
          <p:cNvPr id="183" name="CustomShape 7"/>
          <p:cNvSpPr/>
          <p:nvPr/>
        </p:nvSpPr>
        <p:spPr>
          <a:xfrm>
            <a:off x="3291840" y="4572000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UART</a:t>
            </a:r>
            <a:endParaRPr/>
          </a:p>
        </p:txBody>
      </p:sp>
      <p:sp>
        <p:nvSpPr>
          <p:cNvPr id="184" name="CustomShape 8"/>
          <p:cNvSpPr/>
          <p:nvPr/>
        </p:nvSpPr>
        <p:spPr>
          <a:xfrm>
            <a:off x="4663440" y="4572000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UART</a:t>
            </a:r>
            <a:endParaRPr/>
          </a:p>
        </p:txBody>
      </p:sp>
      <p:sp>
        <p:nvSpPr>
          <p:cNvPr id="185" name="CustomShape 9"/>
          <p:cNvSpPr/>
          <p:nvPr/>
        </p:nvSpPr>
        <p:spPr>
          <a:xfrm>
            <a:off x="6035040" y="4572000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UART</a:t>
            </a:r>
            <a:endParaRPr/>
          </a:p>
        </p:txBody>
      </p:sp>
      <p:sp>
        <p:nvSpPr>
          <p:cNvPr id="186" name="CustomShape 10"/>
          <p:cNvSpPr/>
          <p:nvPr/>
        </p:nvSpPr>
        <p:spPr>
          <a:xfrm>
            <a:off x="1828800" y="5943600"/>
            <a:ext cx="1097280" cy="64008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Color</a:t>
            </a:r>
            <a:endParaRPr/>
          </a:p>
          <a:p>
            <a:pPr algn="ctr"/>
            <a:r>
              <a:rPr lang="en-US"/>
              <a:t>Sensor</a:t>
            </a:r>
            <a:endParaRPr/>
          </a:p>
        </p:txBody>
      </p:sp>
      <p:sp>
        <p:nvSpPr>
          <p:cNvPr id="187" name="CustomShape 11"/>
          <p:cNvSpPr/>
          <p:nvPr/>
        </p:nvSpPr>
        <p:spPr>
          <a:xfrm>
            <a:off x="3200400" y="5943600"/>
            <a:ext cx="1097280" cy="64008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Color</a:t>
            </a:r>
            <a:endParaRPr/>
          </a:p>
          <a:p>
            <a:pPr algn="ctr"/>
            <a:r>
              <a:rPr lang="en-US"/>
              <a:t>Sensor</a:t>
            </a:r>
            <a:endParaRPr/>
          </a:p>
        </p:txBody>
      </p:sp>
      <p:sp>
        <p:nvSpPr>
          <p:cNvPr id="188" name="CustomShape 12"/>
          <p:cNvSpPr/>
          <p:nvPr/>
        </p:nvSpPr>
        <p:spPr>
          <a:xfrm>
            <a:off x="4663440" y="5943600"/>
            <a:ext cx="1097280" cy="64008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Color</a:t>
            </a:r>
            <a:endParaRPr/>
          </a:p>
          <a:p>
            <a:pPr algn="ctr"/>
            <a:r>
              <a:rPr lang="en-US"/>
              <a:t>Sensor</a:t>
            </a:r>
            <a:endParaRPr/>
          </a:p>
        </p:txBody>
      </p:sp>
      <p:sp>
        <p:nvSpPr>
          <p:cNvPr id="189" name="CustomShape 13"/>
          <p:cNvSpPr/>
          <p:nvPr/>
        </p:nvSpPr>
        <p:spPr>
          <a:xfrm>
            <a:off x="6126480" y="5943600"/>
            <a:ext cx="1097280" cy="64008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Color</a:t>
            </a:r>
            <a:endParaRPr/>
          </a:p>
          <a:p>
            <a:pPr algn="ctr"/>
            <a:r>
              <a:rPr lang="en-US"/>
              <a:t>Sensor</a:t>
            </a:r>
            <a:endParaRPr/>
          </a:p>
        </p:txBody>
      </p:sp>
      <p:sp>
        <p:nvSpPr>
          <p:cNvPr id="190" name="CustomShape 14"/>
          <p:cNvSpPr/>
          <p:nvPr/>
        </p:nvSpPr>
        <p:spPr>
          <a:xfrm>
            <a:off x="1905246" y="3673845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Buffer</a:t>
            </a:r>
            <a:endParaRPr/>
          </a:p>
        </p:txBody>
      </p:sp>
      <p:sp>
        <p:nvSpPr>
          <p:cNvPr id="191" name="CustomShape 15"/>
          <p:cNvSpPr/>
          <p:nvPr/>
        </p:nvSpPr>
        <p:spPr>
          <a:xfrm>
            <a:off x="6050034" y="3681190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Buffer</a:t>
            </a:r>
            <a:endParaRPr/>
          </a:p>
        </p:txBody>
      </p:sp>
      <p:sp>
        <p:nvSpPr>
          <p:cNvPr id="192" name="CustomShape 16"/>
          <p:cNvSpPr/>
          <p:nvPr/>
        </p:nvSpPr>
        <p:spPr>
          <a:xfrm>
            <a:off x="4663440" y="3681645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Buffer</a:t>
            </a:r>
            <a:endParaRPr/>
          </a:p>
        </p:txBody>
      </p:sp>
      <p:sp>
        <p:nvSpPr>
          <p:cNvPr id="193" name="CustomShape 17"/>
          <p:cNvSpPr/>
          <p:nvPr/>
        </p:nvSpPr>
        <p:spPr>
          <a:xfrm>
            <a:off x="3291840" y="3665722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/>
              <a:t>Buffer</a:t>
            </a:r>
            <a:endParaRPr/>
          </a:p>
        </p:txBody>
      </p:sp>
      <p:sp>
        <p:nvSpPr>
          <p:cNvPr id="194" name="CustomShape 18"/>
          <p:cNvSpPr/>
          <p:nvPr/>
        </p:nvSpPr>
        <p:spPr>
          <a:xfrm>
            <a:off x="7644244" y="2490716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pPr algn="ctr"/>
            <a:r>
              <a:rPr lang="en-US"/>
              <a:t>Led</a:t>
            </a:r>
            <a:endParaRPr/>
          </a:p>
        </p:txBody>
      </p:sp>
      <p:sp>
        <p:nvSpPr>
          <p:cNvPr id="195" name="CustomShape 19"/>
          <p:cNvSpPr/>
          <p:nvPr/>
        </p:nvSpPr>
        <p:spPr>
          <a:xfrm>
            <a:off x="2286000" y="2240281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 sz="1600" dirty="0"/>
              <a:t>SPI </a:t>
            </a:r>
            <a:r>
              <a:rPr lang="en-US" sz="1600" dirty="0" err="1"/>
              <a:t>Tx</a:t>
            </a:r>
            <a:endParaRPr sz="1600" dirty="0"/>
          </a:p>
        </p:txBody>
      </p:sp>
      <p:pic>
        <p:nvPicPr>
          <p:cNvPr id="196" name="Picture 195"/>
          <p:cNvPicPr/>
          <p:nvPr/>
        </p:nvPicPr>
        <p:blipFill>
          <a:blip r:embed="rId3"/>
          <a:stretch>
            <a:fillRect/>
          </a:stretch>
        </p:blipFill>
        <p:spPr>
          <a:xfrm rot="10800000">
            <a:off x="6198" y="1434960"/>
            <a:ext cx="2060640" cy="1089000"/>
          </a:xfrm>
          <a:prstGeom prst="rect">
            <a:avLst/>
          </a:prstGeom>
        </p:spPr>
      </p:pic>
      <p:cxnSp>
        <p:nvCxnSpPr>
          <p:cNvPr id="209" name="Line 32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0" name="Line 33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1" name="Line 34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2" name="Line 35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3" name="Line 36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4" name="Line 37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5" name="Line 38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218" name="Line 41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3" name="Elbow Connector 2"/>
          <p:cNvCxnSpPr>
            <a:stCxn id="190" idx="0"/>
            <a:endCxn id="181" idx="2"/>
          </p:cNvCxnSpPr>
          <p:nvPr/>
        </p:nvCxnSpPr>
        <p:spPr>
          <a:xfrm rot="5400000" flipH="1" flipV="1">
            <a:off x="3116201" y="2400926"/>
            <a:ext cx="564885" cy="19809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93" idx="0"/>
            <a:endCxn id="181" idx="2"/>
          </p:cNvCxnSpPr>
          <p:nvPr/>
        </p:nvCxnSpPr>
        <p:spPr>
          <a:xfrm rot="5400000" flipH="1" flipV="1">
            <a:off x="3813559" y="3090161"/>
            <a:ext cx="556762" cy="5943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192" idx="0"/>
            <a:endCxn id="181" idx="2"/>
          </p:cNvCxnSpPr>
          <p:nvPr/>
        </p:nvCxnSpPr>
        <p:spPr>
          <a:xfrm rot="16200000" flipV="1">
            <a:off x="4491398" y="3006683"/>
            <a:ext cx="572685" cy="7772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191" idx="0"/>
            <a:endCxn id="181" idx="2"/>
          </p:cNvCxnSpPr>
          <p:nvPr/>
        </p:nvCxnSpPr>
        <p:spPr>
          <a:xfrm rot="16200000" flipV="1">
            <a:off x="5184922" y="2313158"/>
            <a:ext cx="572230" cy="21638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190" idx="0"/>
            <a:endCxn id="178" idx="2"/>
          </p:cNvCxnSpPr>
          <p:nvPr/>
        </p:nvCxnSpPr>
        <p:spPr>
          <a:xfrm rot="5400000" flipH="1" flipV="1">
            <a:off x="4295478" y="1204199"/>
            <a:ext cx="582334" cy="43569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93" idx="0"/>
            <a:endCxn id="178" idx="2"/>
          </p:cNvCxnSpPr>
          <p:nvPr/>
        </p:nvCxnSpPr>
        <p:spPr>
          <a:xfrm rot="5400000" flipH="1" flipV="1">
            <a:off x="4992837" y="1893435"/>
            <a:ext cx="574211" cy="29703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92" idx="0"/>
            <a:endCxn id="178" idx="2"/>
          </p:cNvCxnSpPr>
          <p:nvPr/>
        </p:nvCxnSpPr>
        <p:spPr>
          <a:xfrm rot="5400000" flipH="1" flipV="1">
            <a:off x="5670675" y="2587196"/>
            <a:ext cx="590134" cy="15987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91" idx="0"/>
            <a:endCxn id="178" idx="2"/>
          </p:cNvCxnSpPr>
          <p:nvPr/>
        </p:nvCxnSpPr>
        <p:spPr>
          <a:xfrm rot="5400000" flipH="1" flipV="1">
            <a:off x="6364200" y="3280266"/>
            <a:ext cx="589679" cy="2121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Elbow Connector 167"/>
          <p:cNvCxnSpPr>
            <a:stCxn id="180" idx="1"/>
            <a:endCxn id="195" idx="3"/>
          </p:cNvCxnSpPr>
          <p:nvPr/>
        </p:nvCxnSpPr>
        <p:spPr>
          <a:xfrm rot="10800000" flipV="1">
            <a:off x="3291840" y="2514599"/>
            <a:ext cx="24552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Elbow Connector 173"/>
          <p:cNvCxnSpPr>
            <a:stCxn id="182" idx="0"/>
            <a:endCxn id="190" idx="2"/>
          </p:cNvCxnSpPr>
          <p:nvPr/>
        </p:nvCxnSpPr>
        <p:spPr>
          <a:xfrm rot="16200000" flipV="1">
            <a:off x="2240906" y="4389746"/>
            <a:ext cx="349515" cy="149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/>
          <p:cNvCxnSpPr>
            <a:stCxn id="183" idx="0"/>
            <a:endCxn id="193" idx="2"/>
          </p:cNvCxnSpPr>
          <p:nvPr/>
        </p:nvCxnSpPr>
        <p:spPr>
          <a:xfrm rot="5400000" flipH="1" flipV="1">
            <a:off x="3615941" y="4393181"/>
            <a:ext cx="357638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Elbow Connector 219"/>
          <p:cNvCxnSpPr>
            <a:stCxn id="184" idx="0"/>
            <a:endCxn id="192" idx="2"/>
          </p:cNvCxnSpPr>
          <p:nvPr/>
        </p:nvCxnSpPr>
        <p:spPr>
          <a:xfrm rot="5400000" flipH="1" flipV="1">
            <a:off x="4995503" y="4401143"/>
            <a:ext cx="34171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Elbow Connector 221"/>
          <p:cNvCxnSpPr>
            <a:stCxn id="185" idx="0"/>
            <a:endCxn id="191" idx="2"/>
          </p:cNvCxnSpPr>
          <p:nvPr/>
        </p:nvCxnSpPr>
        <p:spPr>
          <a:xfrm rot="5400000" flipH="1" flipV="1">
            <a:off x="6374372" y="4393418"/>
            <a:ext cx="342170" cy="149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195" idx="1"/>
            <a:endCxn id="196" idx="0"/>
          </p:cNvCxnSpPr>
          <p:nvPr/>
        </p:nvCxnSpPr>
        <p:spPr>
          <a:xfrm rot="10800000" flipV="1">
            <a:off x="1036518" y="2514600"/>
            <a:ext cx="1249482" cy="9359"/>
          </a:xfrm>
          <a:prstGeom prst="bentConnector4">
            <a:avLst>
              <a:gd name="adj1" fmla="val 10955"/>
              <a:gd name="adj2" fmla="val 53736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Arrow Connector 229"/>
          <p:cNvCxnSpPr>
            <a:stCxn id="186" idx="0"/>
          </p:cNvCxnSpPr>
          <p:nvPr/>
        </p:nvCxnSpPr>
        <p:spPr>
          <a:xfrm flipV="1">
            <a:off x="2377440" y="5760720"/>
            <a:ext cx="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flipV="1">
            <a:off x="2408166" y="5120640"/>
            <a:ext cx="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V="1">
            <a:off x="3801110" y="5104718"/>
            <a:ext cx="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 flipV="1">
            <a:off x="3749040" y="5760720"/>
            <a:ext cx="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V="1">
            <a:off x="5212080" y="5760720"/>
            <a:ext cx="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6671559" y="5760720"/>
            <a:ext cx="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V="1">
            <a:off x="5172710" y="5104718"/>
            <a:ext cx="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 flipV="1">
            <a:off x="6549314" y="5120185"/>
            <a:ext cx="0" cy="1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CustomShape 40"/>
          <p:cNvSpPr/>
          <p:nvPr/>
        </p:nvSpPr>
        <p:spPr>
          <a:xfrm>
            <a:off x="417830" y="4166870"/>
            <a:ext cx="1005840" cy="54864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 w="12600">
            <a:solidFill>
              <a:srgbClr val="2C7C9F"/>
            </a:solidFill>
            <a:round/>
          </a:ln>
        </p:spPr>
        <p:txBody>
          <a:bodyPr lIns="160920" tIns="160920" rIns="129600" bIns="129600" anchor="ctr"/>
          <a:lstStyle/>
          <a:p>
            <a:r>
              <a:rPr lang="en-US" sz="1600" dirty="0"/>
              <a:t>Switch</a:t>
            </a:r>
            <a:endParaRPr sz="1600" dirty="0"/>
          </a:p>
        </p:txBody>
      </p:sp>
      <p:cxnSp>
        <p:nvCxnSpPr>
          <p:cNvPr id="244" name="Elbow Connector 243"/>
          <p:cNvCxnSpPr>
            <a:stCxn id="110" idx="3"/>
            <a:endCxn id="182" idx="1"/>
          </p:cNvCxnSpPr>
          <p:nvPr/>
        </p:nvCxnSpPr>
        <p:spPr>
          <a:xfrm>
            <a:off x="1423670" y="4441190"/>
            <a:ext cx="496570" cy="405130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6" name="Elbow Connector 245"/>
          <p:cNvCxnSpPr>
            <a:stCxn id="110" idx="3"/>
            <a:endCxn id="183" idx="1"/>
          </p:cNvCxnSpPr>
          <p:nvPr/>
        </p:nvCxnSpPr>
        <p:spPr>
          <a:xfrm>
            <a:off x="1423670" y="4441190"/>
            <a:ext cx="1868170" cy="405130"/>
          </a:xfrm>
          <a:prstGeom prst="bentConnector3">
            <a:avLst>
              <a:gd name="adj1" fmla="val 88719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9" name="Elbow Connector 248"/>
          <p:cNvCxnSpPr>
            <a:stCxn id="110" idx="3"/>
            <a:endCxn id="184" idx="1"/>
          </p:cNvCxnSpPr>
          <p:nvPr/>
        </p:nvCxnSpPr>
        <p:spPr>
          <a:xfrm>
            <a:off x="1423670" y="4441190"/>
            <a:ext cx="3239770" cy="405130"/>
          </a:xfrm>
          <a:prstGeom prst="bentConnector3">
            <a:avLst>
              <a:gd name="adj1" fmla="val 93389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2" name="Elbow Connector 251"/>
          <p:cNvCxnSpPr>
            <a:stCxn id="110" idx="3"/>
            <a:endCxn id="185" idx="1"/>
          </p:cNvCxnSpPr>
          <p:nvPr/>
        </p:nvCxnSpPr>
        <p:spPr>
          <a:xfrm>
            <a:off x="1423670" y="4441190"/>
            <a:ext cx="4611370" cy="405130"/>
          </a:xfrm>
          <a:prstGeom prst="bentConnector3">
            <a:avLst>
              <a:gd name="adj1" fmla="val 9557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5" name="Elbow Connector 254"/>
          <p:cNvCxnSpPr>
            <a:endCxn id="194" idx="2"/>
          </p:cNvCxnSpPr>
          <p:nvPr/>
        </p:nvCxnSpPr>
        <p:spPr>
          <a:xfrm flipV="1">
            <a:off x="6765124" y="3039356"/>
            <a:ext cx="1382040" cy="35571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Elbow Connector 111"/>
          <p:cNvCxnSpPr>
            <a:stCxn id="110" idx="0"/>
            <a:endCxn id="195" idx="2"/>
          </p:cNvCxnSpPr>
          <p:nvPr/>
        </p:nvCxnSpPr>
        <p:spPr>
          <a:xfrm rot="5400000" flipH="1" flipV="1">
            <a:off x="1165861" y="2543811"/>
            <a:ext cx="1377949" cy="1868170"/>
          </a:xfrm>
          <a:prstGeom prst="bentConnector3">
            <a:avLst>
              <a:gd name="adj1" fmla="val 678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465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68"/>
    </mc:Choice>
    <mc:Fallback xmlns="">
      <p:transition xmlns:p14="http://schemas.microsoft.com/office/powerpoint/2010/main" spd="slow" advTm="65268"/>
    </mc:Fallback>
  </mc:AlternateContent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/>
          <p:cNvSpPr/>
          <p:nvPr/>
        </p:nvSpPr>
        <p:spPr>
          <a:xfrm>
            <a:off x="5938816" y="1354870"/>
            <a:ext cx="3092428" cy="3101058"/>
          </a:xfrm>
          <a:prstGeom prst="rect">
            <a:avLst/>
          </a:prstGeom>
          <a:ln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Rectangle 89"/>
          <p:cNvSpPr/>
          <p:nvPr/>
        </p:nvSpPr>
        <p:spPr>
          <a:xfrm>
            <a:off x="2739403" y="4428903"/>
            <a:ext cx="2333569" cy="2124350"/>
          </a:xfrm>
          <a:prstGeom prst="rect">
            <a:avLst/>
          </a:prstGeom>
          <a:ln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Rectangle 88"/>
          <p:cNvSpPr/>
          <p:nvPr/>
        </p:nvSpPr>
        <p:spPr>
          <a:xfrm>
            <a:off x="2984180" y="1590669"/>
            <a:ext cx="2439846" cy="2448378"/>
          </a:xfrm>
          <a:prstGeom prst="rect">
            <a:avLst/>
          </a:prstGeom>
          <a:ln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Rectangle 87"/>
          <p:cNvSpPr/>
          <p:nvPr/>
        </p:nvSpPr>
        <p:spPr>
          <a:xfrm>
            <a:off x="166841" y="4455928"/>
            <a:ext cx="2359206" cy="2085037"/>
          </a:xfrm>
          <a:prstGeom prst="rect">
            <a:avLst/>
          </a:prstGeom>
          <a:ln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47" name="Rectangle 246"/>
          <p:cNvSpPr/>
          <p:nvPr/>
        </p:nvSpPr>
        <p:spPr>
          <a:xfrm>
            <a:off x="181392" y="1444320"/>
            <a:ext cx="2575563" cy="2934218"/>
          </a:xfrm>
          <a:prstGeom prst="rect">
            <a:avLst/>
          </a:prstGeom>
          <a:ln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9" name="TextShape 1"/>
          <p:cNvSpPr txBox="1"/>
          <p:nvPr/>
        </p:nvSpPr>
        <p:spPr>
          <a:xfrm>
            <a:off x="549360" y="107640"/>
            <a:ext cx="8042040" cy="133668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600" dirty="0">
                <a:solidFill>
                  <a:srgbClr val="2C7C9F"/>
                </a:solidFill>
                <a:latin typeface="News Gothic MT"/>
              </a:rPr>
              <a:t>Verilog Example
</a:t>
            </a:r>
            <a:r>
              <a:rPr lang="en-US" sz="2800" dirty="0">
                <a:solidFill>
                  <a:srgbClr val="2C7C9F"/>
                </a:solidFill>
                <a:latin typeface="News Gothic MT"/>
              </a:rPr>
              <a:t>Parallel </a:t>
            </a:r>
            <a:r>
              <a:rPr lang="en-US" sz="2800" dirty="0" smtClean="0">
                <a:solidFill>
                  <a:srgbClr val="2C7C9F"/>
                </a:solidFill>
                <a:latin typeface="News Gothic MT"/>
              </a:rPr>
              <a:t>Processing (Wang)</a:t>
            </a: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823194" y="1558091"/>
            <a:ext cx="1279259" cy="6471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State_</a:t>
            </a:r>
          </a:p>
          <a:p>
            <a:pPr algn="ctr"/>
            <a:r>
              <a:rPr lang="en-US" altLang="zh-CN" dirty="0" smtClean="0"/>
              <a:t>Idle</a:t>
            </a:r>
            <a:endParaRPr lang="zh-CN" altLang="en-US" dirty="0"/>
          </a:p>
        </p:txBody>
      </p:sp>
      <p:sp>
        <p:nvSpPr>
          <p:cNvPr id="9" name="Rectangle 8"/>
          <p:cNvSpPr/>
          <p:nvPr/>
        </p:nvSpPr>
        <p:spPr>
          <a:xfrm>
            <a:off x="3674321" y="2027547"/>
            <a:ext cx="1237957" cy="6471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State_</a:t>
            </a:r>
          </a:p>
          <a:p>
            <a:pPr algn="ctr"/>
            <a:r>
              <a:rPr lang="en-US" altLang="zh-CN" dirty="0" smtClean="0"/>
              <a:t>Display</a:t>
            </a:r>
            <a:endParaRPr lang="zh-CN" altLang="en-US" dirty="0"/>
          </a:p>
        </p:txBody>
      </p:sp>
      <p:sp>
        <p:nvSpPr>
          <p:cNvPr id="10" name="Rectangle 9"/>
          <p:cNvSpPr/>
          <p:nvPr/>
        </p:nvSpPr>
        <p:spPr>
          <a:xfrm>
            <a:off x="6884558" y="1591424"/>
            <a:ext cx="1237957" cy="6471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State_</a:t>
            </a:r>
          </a:p>
          <a:p>
            <a:pPr algn="ctr"/>
            <a:r>
              <a:rPr lang="en-US" altLang="zh-CN" dirty="0" smtClean="0"/>
              <a:t>Finished</a:t>
            </a:r>
            <a:endParaRPr lang="zh-CN" altLang="en-US" dirty="0"/>
          </a:p>
        </p:txBody>
      </p:sp>
      <p:sp>
        <p:nvSpPr>
          <p:cNvPr id="11" name="Rectangle 10"/>
          <p:cNvSpPr/>
          <p:nvPr/>
        </p:nvSpPr>
        <p:spPr>
          <a:xfrm>
            <a:off x="3268703" y="4512617"/>
            <a:ext cx="1237957" cy="6471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State_</a:t>
            </a:r>
          </a:p>
          <a:p>
            <a:pPr algn="ctr"/>
            <a:r>
              <a:rPr lang="en-US" altLang="zh-CN" dirty="0" err="1" smtClean="0"/>
              <a:t>waitSS</a:t>
            </a:r>
            <a:endParaRPr lang="zh-CN" altLang="en-US" dirty="0"/>
          </a:p>
        </p:txBody>
      </p:sp>
      <p:sp>
        <p:nvSpPr>
          <p:cNvPr id="12" name="Rectangle 11"/>
          <p:cNvSpPr/>
          <p:nvPr/>
        </p:nvSpPr>
        <p:spPr>
          <a:xfrm>
            <a:off x="850194" y="4516484"/>
            <a:ext cx="1237957" cy="6471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State_</a:t>
            </a:r>
          </a:p>
          <a:p>
            <a:pPr algn="ctr"/>
            <a:r>
              <a:rPr lang="en-US" altLang="zh-CN" dirty="0" smtClean="0"/>
              <a:t>Clear</a:t>
            </a:r>
            <a:endParaRPr lang="zh-CN" altLang="en-US" dirty="0"/>
          </a:p>
        </p:txBody>
      </p:sp>
      <p:sp>
        <p:nvSpPr>
          <p:cNvPr id="13" name="Rectangle 12"/>
          <p:cNvSpPr/>
          <p:nvPr/>
        </p:nvSpPr>
        <p:spPr>
          <a:xfrm>
            <a:off x="5169014" y="5142551"/>
            <a:ext cx="1237957" cy="6471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State_</a:t>
            </a:r>
          </a:p>
          <a:p>
            <a:pPr algn="ctr"/>
            <a:r>
              <a:rPr lang="en-US" altLang="zh-CN" dirty="0" err="1" smtClean="0"/>
              <a:t>waitRun</a:t>
            </a:r>
            <a:endParaRPr lang="zh-CN" altLang="en-US" dirty="0"/>
          </a:p>
        </p:txBody>
      </p:sp>
      <p:sp>
        <p:nvSpPr>
          <p:cNvPr id="4" name="Flowchart: Decision 3"/>
          <p:cNvSpPr/>
          <p:nvPr/>
        </p:nvSpPr>
        <p:spPr>
          <a:xfrm>
            <a:off x="317381" y="2464875"/>
            <a:ext cx="2303585" cy="779481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Start = 1</a:t>
            </a:r>
          </a:p>
          <a:p>
            <a:pPr algn="ctr"/>
            <a:r>
              <a:rPr lang="en-US" altLang="zh-CN" sz="1400" dirty="0" smtClean="0"/>
              <a:t>Clear = 0</a:t>
            </a:r>
            <a:endParaRPr lang="zh-CN" altLang="en-US" sz="1400" dirty="0"/>
          </a:p>
        </p:txBody>
      </p:sp>
      <p:sp>
        <p:nvSpPr>
          <p:cNvPr id="17" name="Flowchart: Decision 16"/>
          <p:cNvSpPr/>
          <p:nvPr/>
        </p:nvSpPr>
        <p:spPr>
          <a:xfrm>
            <a:off x="3268703" y="3035245"/>
            <a:ext cx="2049195" cy="732230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 err="1" smtClean="0"/>
              <a:t>Count_sel</a:t>
            </a:r>
            <a:r>
              <a:rPr lang="en-US" altLang="zh-CN" dirty="0" smtClean="0"/>
              <a:t> = 33</a:t>
            </a:r>
            <a:endParaRPr lang="zh-CN" altLang="en-US" dirty="0"/>
          </a:p>
        </p:txBody>
      </p:sp>
      <p:sp>
        <p:nvSpPr>
          <p:cNvPr id="18" name="Flowchart: Decision 17"/>
          <p:cNvSpPr/>
          <p:nvPr/>
        </p:nvSpPr>
        <p:spPr>
          <a:xfrm>
            <a:off x="2739405" y="5467043"/>
            <a:ext cx="2296552" cy="748548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Count_ss</a:t>
            </a:r>
            <a:r>
              <a:rPr lang="en-US" altLang="zh-CN" dirty="0" smtClean="0"/>
              <a:t> = MAX</a:t>
            </a:r>
            <a:endParaRPr lang="zh-CN" altLang="en-US" dirty="0"/>
          </a:p>
        </p:txBody>
      </p:sp>
      <p:sp>
        <p:nvSpPr>
          <p:cNvPr id="21" name="Flowchart: Decision 20"/>
          <p:cNvSpPr/>
          <p:nvPr/>
        </p:nvSpPr>
        <p:spPr>
          <a:xfrm>
            <a:off x="181393" y="3461112"/>
            <a:ext cx="2575562" cy="779481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 err="1" smtClean="0"/>
              <a:t>exeRst</a:t>
            </a:r>
            <a:r>
              <a:rPr lang="en-US" altLang="zh-CN" sz="1400" dirty="0" smtClean="0"/>
              <a:t> = 1</a:t>
            </a:r>
          </a:p>
          <a:p>
            <a:pPr algn="ctr"/>
            <a:r>
              <a:rPr lang="en-US" altLang="zh-CN" sz="1400" dirty="0" smtClean="0"/>
              <a:t>Clear = 1</a:t>
            </a:r>
            <a:endParaRPr lang="zh-CN" altLang="en-US" sz="1400" dirty="0"/>
          </a:p>
        </p:txBody>
      </p:sp>
      <p:sp>
        <p:nvSpPr>
          <p:cNvPr id="22" name="Flowchart: Decision 21"/>
          <p:cNvSpPr/>
          <p:nvPr/>
        </p:nvSpPr>
        <p:spPr>
          <a:xfrm>
            <a:off x="6351745" y="2508498"/>
            <a:ext cx="2303585" cy="779481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Start = 1</a:t>
            </a:r>
          </a:p>
          <a:p>
            <a:pPr algn="ctr"/>
            <a:r>
              <a:rPr lang="en-US" altLang="zh-CN" sz="1400" dirty="0" smtClean="0"/>
              <a:t>Clear = 0</a:t>
            </a:r>
            <a:endParaRPr lang="zh-CN" altLang="en-US" sz="1400" dirty="0"/>
          </a:p>
        </p:txBody>
      </p:sp>
      <p:sp>
        <p:nvSpPr>
          <p:cNvPr id="23" name="Flowchart: Decision 22"/>
          <p:cNvSpPr/>
          <p:nvPr/>
        </p:nvSpPr>
        <p:spPr>
          <a:xfrm>
            <a:off x="403272" y="5484116"/>
            <a:ext cx="2049195" cy="732230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Count_sel</a:t>
            </a:r>
            <a:r>
              <a:rPr lang="en-US" altLang="zh-CN" dirty="0" smtClean="0"/>
              <a:t> = 3</a:t>
            </a:r>
            <a:endParaRPr lang="zh-CN" altLang="en-US" dirty="0"/>
          </a:p>
        </p:txBody>
      </p:sp>
      <p:sp>
        <p:nvSpPr>
          <p:cNvPr id="24" name="Flowchart: Decision 23"/>
          <p:cNvSpPr/>
          <p:nvPr/>
        </p:nvSpPr>
        <p:spPr>
          <a:xfrm>
            <a:off x="5975832" y="3534854"/>
            <a:ext cx="3055412" cy="894049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continue = 1</a:t>
            </a:r>
          </a:p>
          <a:p>
            <a:pPr algn="ctr"/>
            <a:r>
              <a:rPr lang="en-US" altLang="zh-CN" sz="1400" dirty="0" err="1" smtClean="0"/>
              <a:t>Data_rdy</a:t>
            </a:r>
            <a:r>
              <a:rPr lang="en-US" altLang="zh-CN" sz="1400" dirty="0" smtClean="0"/>
              <a:t> = 1</a:t>
            </a:r>
            <a:endParaRPr lang="zh-CN" altLang="en-US" sz="1400" dirty="0"/>
          </a:p>
        </p:txBody>
      </p:sp>
      <p:cxnSp>
        <p:nvCxnSpPr>
          <p:cNvPr id="6" name="Elbow Connector 5"/>
          <p:cNvCxnSpPr>
            <a:stCxn id="3" idx="2"/>
            <a:endCxn id="4" idx="0"/>
          </p:cNvCxnSpPr>
          <p:nvPr/>
        </p:nvCxnSpPr>
        <p:spPr>
          <a:xfrm rot="16200000" flipH="1">
            <a:off x="1336164" y="2331865"/>
            <a:ext cx="259670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/>
          <p:cNvCxnSpPr>
            <a:stCxn id="4" idx="3"/>
            <a:endCxn id="9" idx="0"/>
          </p:cNvCxnSpPr>
          <p:nvPr/>
        </p:nvCxnSpPr>
        <p:spPr>
          <a:xfrm flipV="1">
            <a:off x="2620966" y="2027547"/>
            <a:ext cx="1672334" cy="827069"/>
          </a:xfrm>
          <a:prstGeom prst="bentConnector4">
            <a:avLst>
              <a:gd name="adj1" fmla="val 31494"/>
              <a:gd name="adj2" fmla="val 12764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4" idx="2"/>
            <a:endCxn id="21" idx="0"/>
          </p:cNvCxnSpPr>
          <p:nvPr/>
        </p:nvCxnSpPr>
        <p:spPr>
          <a:xfrm rot="5400000">
            <a:off x="1360796" y="3352734"/>
            <a:ext cx="216756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21" idx="2"/>
            <a:endCxn id="12" idx="0"/>
          </p:cNvCxnSpPr>
          <p:nvPr/>
        </p:nvCxnSpPr>
        <p:spPr>
          <a:xfrm rot="5400000">
            <a:off x="1331229" y="4378538"/>
            <a:ext cx="275891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1" idx="1"/>
            <a:endCxn id="3" idx="0"/>
          </p:cNvCxnSpPr>
          <p:nvPr/>
        </p:nvCxnSpPr>
        <p:spPr>
          <a:xfrm rot="10800000" flipH="1">
            <a:off x="181392" y="1558091"/>
            <a:ext cx="1281431" cy="2292762"/>
          </a:xfrm>
          <a:prstGeom prst="bentConnector4">
            <a:avLst>
              <a:gd name="adj1" fmla="val -13448"/>
              <a:gd name="adj2" fmla="val 1099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Elbow Connector 191"/>
          <p:cNvCxnSpPr>
            <a:stCxn id="12" idx="2"/>
            <a:endCxn id="23" idx="0"/>
          </p:cNvCxnSpPr>
          <p:nvPr/>
        </p:nvCxnSpPr>
        <p:spPr>
          <a:xfrm rot="5400000">
            <a:off x="1288263" y="5303206"/>
            <a:ext cx="320518" cy="4130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Elbow Connector 193"/>
          <p:cNvCxnSpPr>
            <a:stCxn id="23" idx="3"/>
            <a:endCxn id="13" idx="0"/>
          </p:cNvCxnSpPr>
          <p:nvPr/>
        </p:nvCxnSpPr>
        <p:spPr>
          <a:xfrm flipV="1">
            <a:off x="2452467" y="5142551"/>
            <a:ext cx="3335526" cy="707680"/>
          </a:xfrm>
          <a:prstGeom prst="bentConnector4">
            <a:avLst>
              <a:gd name="adj1" fmla="val 4872"/>
              <a:gd name="adj2" fmla="val 2237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Elbow Connector 196"/>
          <p:cNvCxnSpPr>
            <a:stCxn id="23" idx="2"/>
            <a:endCxn id="11" idx="0"/>
          </p:cNvCxnSpPr>
          <p:nvPr/>
        </p:nvCxnSpPr>
        <p:spPr>
          <a:xfrm rot="5400000" flipH="1" flipV="1">
            <a:off x="1805911" y="4134576"/>
            <a:ext cx="1703729" cy="2459812"/>
          </a:xfrm>
          <a:prstGeom prst="bentConnector5">
            <a:avLst>
              <a:gd name="adj1" fmla="val -13418"/>
              <a:gd name="adj2" fmla="val 50810"/>
              <a:gd name="adj3" fmla="val 1216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Elbow Connector 200"/>
          <p:cNvCxnSpPr>
            <a:stCxn id="9" idx="2"/>
            <a:endCxn id="17" idx="0"/>
          </p:cNvCxnSpPr>
          <p:nvPr/>
        </p:nvCxnSpPr>
        <p:spPr>
          <a:xfrm rot="16200000" flipH="1">
            <a:off x="4113008" y="2854952"/>
            <a:ext cx="360584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Elbow Connector 202"/>
          <p:cNvCxnSpPr>
            <a:stCxn id="17" idx="2"/>
            <a:endCxn id="11" idx="0"/>
          </p:cNvCxnSpPr>
          <p:nvPr/>
        </p:nvCxnSpPr>
        <p:spPr>
          <a:xfrm rot="5400000">
            <a:off x="3717921" y="3937237"/>
            <a:ext cx="745142" cy="4056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Elbow Connector 205"/>
          <p:cNvCxnSpPr>
            <a:stCxn id="17" idx="3"/>
            <a:endCxn id="13" idx="0"/>
          </p:cNvCxnSpPr>
          <p:nvPr/>
        </p:nvCxnSpPr>
        <p:spPr>
          <a:xfrm>
            <a:off x="5317898" y="3401360"/>
            <a:ext cx="470095" cy="17411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Elbow Connector 211"/>
          <p:cNvCxnSpPr>
            <a:stCxn id="11" idx="2"/>
            <a:endCxn id="18" idx="0"/>
          </p:cNvCxnSpPr>
          <p:nvPr/>
        </p:nvCxnSpPr>
        <p:spPr>
          <a:xfrm rot="5400000">
            <a:off x="3734026" y="5313387"/>
            <a:ext cx="30731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Elbow Connector 213"/>
          <p:cNvCxnSpPr>
            <a:stCxn id="18" idx="3"/>
            <a:endCxn id="11" idx="0"/>
          </p:cNvCxnSpPr>
          <p:nvPr/>
        </p:nvCxnSpPr>
        <p:spPr>
          <a:xfrm flipH="1" flipV="1">
            <a:off x="3887682" y="4512617"/>
            <a:ext cx="1148275" cy="1328700"/>
          </a:xfrm>
          <a:prstGeom prst="bentConnector4">
            <a:avLst>
              <a:gd name="adj1" fmla="val 2144"/>
              <a:gd name="adj2" fmla="val 12779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Elbow Connector 217"/>
          <p:cNvCxnSpPr>
            <a:stCxn id="18" idx="2"/>
            <a:endCxn id="10" idx="0"/>
          </p:cNvCxnSpPr>
          <p:nvPr/>
        </p:nvCxnSpPr>
        <p:spPr>
          <a:xfrm rot="5400000" flipH="1" flipV="1">
            <a:off x="3383525" y="2095580"/>
            <a:ext cx="4624167" cy="3615856"/>
          </a:xfrm>
          <a:prstGeom prst="bentConnector5">
            <a:avLst>
              <a:gd name="adj1" fmla="val -4944"/>
              <a:gd name="adj2" fmla="val 144078"/>
              <a:gd name="adj3" fmla="val 1049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/>
          <p:cNvCxnSpPr>
            <a:stCxn id="13" idx="2"/>
          </p:cNvCxnSpPr>
          <p:nvPr/>
        </p:nvCxnSpPr>
        <p:spPr>
          <a:xfrm>
            <a:off x="5787993" y="5789665"/>
            <a:ext cx="11817" cy="220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10" idx="2"/>
            <a:endCxn id="22" idx="0"/>
          </p:cNvCxnSpPr>
          <p:nvPr/>
        </p:nvCxnSpPr>
        <p:spPr>
          <a:xfrm rot="16200000" flipH="1">
            <a:off x="7368557" y="2373517"/>
            <a:ext cx="26996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" idx="2"/>
            <a:endCxn id="24" idx="0"/>
          </p:cNvCxnSpPr>
          <p:nvPr/>
        </p:nvCxnSpPr>
        <p:spPr>
          <a:xfrm rot="5400000">
            <a:off x="7380101" y="3411416"/>
            <a:ext cx="24687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4" idx="3"/>
            <a:endCxn id="10" idx="0"/>
          </p:cNvCxnSpPr>
          <p:nvPr/>
        </p:nvCxnSpPr>
        <p:spPr>
          <a:xfrm flipH="1" flipV="1">
            <a:off x="7503537" y="1591424"/>
            <a:ext cx="1527707" cy="2390455"/>
          </a:xfrm>
          <a:prstGeom prst="bentConnector4">
            <a:avLst>
              <a:gd name="adj1" fmla="val -2993"/>
              <a:gd name="adj2" fmla="val 10956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Elbow Connector 237"/>
          <p:cNvCxnSpPr>
            <a:stCxn id="24" idx="1"/>
            <a:endCxn id="3" idx="0"/>
          </p:cNvCxnSpPr>
          <p:nvPr/>
        </p:nvCxnSpPr>
        <p:spPr>
          <a:xfrm rot="10800000">
            <a:off x="1462824" y="1558091"/>
            <a:ext cx="4513008" cy="2423788"/>
          </a:xfrm>
          <a:prstGeom prst="bentConnector4">
            <a:avLst>
              <a:gd name="adj1" fmla="val 2078"/>
              <a:gd name="adj2" fmla="val 1094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Elbow Connector 243"/>
          <p:cNvCxnSpPr>
            <a:stCxn id="22" idx="1"/>
            <a:endCxn id="3" idx="0"/>
          </p:cNvCxnSpPr>
          <p:nvPr/>
        </p:nvCxnSpPr>
        <p:spPr>
          <a:xfrm rot="10800000">
            <a:off x="1462825" y="1558091"/>
            <a:ext cx="4888921" cy="1340148"/>
          </a:xfrm>
          <a:prstGeom prst="bentConnector4">
            <a:avLst>
              <a:gd name="adj1" fmla="val 9504"/>
              <a:gd name="adj2" fmla="val 1170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6077731" y="2545231"/>
            <a:ext cx="329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4870911" y="5958871"/>
            <a:ext cx="2015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Previous State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508001" y="2542214"/>
            <a:ext cx="242962" cy="369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1424162" y="3150902"/>
            <a:ext cx="28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04" name="TextBox 103"/>
          <p:cNvSpPr txBox="1"/>
          <p:nvPr/>
        </p:nvSpPr>
        <p:spPr>
          <a:xfrm>
            <a:off x="1399555" y="4190060"/>
            <a:ext cx="242962" cy="369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05" name="TextBox 104"/>
          <p:cNvSpPr txBox="1"/>
          <p:nvPr/>
        </p:nvSpPr>
        <p:spPr>
          <a:xfrm>
            <a:off x="1399555" y="6135097"/>
            <a:ext cx="329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06" name="TextBox 105"/>
          <p:cNvSpPr txBox="1"/>
          <p:nvPr/>
        </p:nvSpPr>
        <p:spPr>
          <a:xfrm>
            <a:off x="2323464" y="5530552"/>
            <a:ext cx="28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07" name="TextBox 106"/>
          <p:cNvSpPr txBox="1"/>
          <p:nvPr/>
        </p:nvSpPr>
        <p:spPr>
          <a:xfrm>
            <a:off x="-25772" y="3534176"/>
            <a:ext cx="28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4246602" y="3683846"/>
            <a:ext cx="329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5194519" y="3066040"/>
            <a:ext cx="28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11" name="TextBox 110"/>
          <p:cNvSpPr txBox="1"/>
          <p:nvPr/>
        </p:nvSpPr>
        <p:spPr>
          <a:xfrm>
            <a:off x="3845638" y="6145109"/>
            <a:ext cx="329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4753287" y="5458565"/>
            <a:ext cx="28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13" name="TextBox 112"/>
          <p:cNvSpPr txBox="1"/>
          <p:nvPr/>
        </p:nvSpPr>
        <p:spPr>
          <a:xfrm>
            <a:off x="5878496" y="3584863"/>
            <a:ext cx="329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15" name="TextBox 114"/>
          <p:cNvSpPr txBox="1"/>
          <p:nvPr/>
        </p:nvSpPr>
        <p:spPr>
          <a:xfrm>
            <a:off x="8573929" y="3487694"/>
            <a:ext cx="28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16" name="TextBox 115"/>
          <p:cNvSpPr txBox="1"/>
          <p:nvPr/>
        </p:nvSpPr>
        <p:spPr>
          <a:xfrm>
            <a:off x="7497187" y="3203171"/>
            <a:ext cx="28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17" name="TextBox 116"/>
          <p:cNvSpPr txBox="1"/>
          <p:nvPr/>
        </p:nvSpPr>
        <p:spPr>
          <a:xfrm>
            <a:off x="753629" y="5180566"/>
            <a:ext cx="1252730" cy="31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FF0000"/>
                </a:solidFill>
              </a:rPr>
              <a:t>Send data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3622393" y="2703264"/>
            <a:ext cx="1252730" cy="31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FF0000"/>
                </a:solidFill>
              </a:rPr>
              <a:t>Send data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222" name="Picture 221"/>
          <p:cNvPicPr/>
          <p:nvPr/>
        </p:nvPicPr>
        <p:blipFill rotWithShape="1">
          <a:blip r:embed="rId4"/>
          <a:srcRect l="31716" t="22042" r="39042" b="24654"/>
          <a:stretch/>
        </p:blipFill>
        <p:spPr>
          <a:xfrm>
            <a:off x="1642517" y="1137220"/>
            <a:ext cx="5474118" cy="5439611"/>
          </a:xfrm>
          <a:prstGeom prst="rect">
            <a:avLst/>
          </a:prstGeom>
        </p:spPr>
      </p:pic>
      <p:pic>
        <p:nvPicPr>
          <p:cNvPr id="221" name="Picture 220"/>
          <p:cNvPicPr/>
          <p:nvPr/>
        </p:nvPicPr>
        <p:blipFill rotWithShape="1">
          <a:blip r:embed="rId5"/>
          <a:srcRect l="31758" t="20974" r="40050" b="21158"/>
          <a:stretch/>
        </p:blipFill>
        <p:spPr>
          <a:xfrm>
            <a:off x="1874382" y="965777"/>
            <a:ext cx="4987144" cy="5521746"/>
          </a:xfrm>
          <a:prstGeom prst="rect">
            <a:avLst/>
          </a:prstGeom>
        </p:spPr>
      </p:pic>
      <p:pic>
        <p:nvPicPr>
          <p:cNvPr id="220" name="Picture 219"/>
          <p:cNvPicPr/>
          <p:nvPr/>
        </p:nvPicPr>
        <p:blipFill rotWithShape="1">
          <a:blip r:embed="rId6"/>
          <a:srcRect l="31248" t="25291" r="25698" b="29222"/>
          <a:stretch/>
        </p:blipFill>
        <p:spPr>
          <a:xfrm>
            <a:off x="981367" y="1692684"/>
            <a:ext cx="7169169" cy="4328683"/>
          </a:xfrm>
          <a:prstGeom prst="rect">
            <a:avLst/>
          </a:prstGeom>
        </p:spPr>
      </p:pic>
      <p:pic>
        <p:nvPicPr>
          <p:cNvPr id="223" name="Picture 222"/>
          <p:cNvPicPr/>
          <p:nvPr/>
        </p:nvPicPr>
        <p:blipFill rotWithShape="1">
          <a:blip r:embed="rId7"/>
          <a:srcRect l="33513" t="37780" r="12128" b="27705"/>
          <a:stretch/>
        </p:blipFill>
        <p:spPr>
          <a:xfrm>
            <a:off x="317381" y="1838395"/>
            <a:ext cx="8189160" cy="27295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7695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872"/>
    </mc:Choice>
    <mc:Fallback xmlns="">
      <p:transition xmlns:p14="http://schemas.microsoft.com/office/powerpoint/2010/main" spd="slow" advTm="276872"/>
    </mc:Fallback>
  </mc:AlternateContent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Successes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Set-and-forget partial reconfiguration script</a:t>
            </a:r>
          </a:p>
          <a:p>
            <a:pPr lvl="1"/>
            <a:r>
              <a:rPr lang="en-US" dirty="0" smtClean="0"/>
              <a:t>Learned TCL</a:t>
            </a:r>
          </a:p>
          <a:p>
            <a:r>
              <a:rPr lang="en-US" dirty="0" smtClean="0"/>
              <a:t>Demonstration of FPGA’s unmatched </a:t>
            </a:r>
            <a:r>
              <a:rPr lang="en-US" dirty="0" err="1" smtClean="0"/>
              <a:t>uF</a:t>
            </a:r>
            <a:r>
              <a:rPr lang="en-US" dirty="0" smtClean="0"/>
              <a:t> potential</a:t>
            </a:r>
          </a:p>
          <a:p>
            <a:pPr lvl="1"/>
            <a:r>
              <a:rPr lang="en-US" dirty="0" smtClean="0"/>
              <a:t>Parallel sensing</a:t>
            </a:r>
          </a:p>
          <a:p>
            <a:pPr lvl="1"/>
            <a:r>
              <a:rPr lang="en-US" dirty="0" smtClean="0"/>
              <a:t>Soon-to-be parallel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64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26"/>
    </mc:Choice>
    <mc:Fallback xmlns="">
      <p:transition xmlns:p14="http://schemas.microsoft.com/office/powerpoint/2010/main" spd="slow" advTm="3252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Failures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Unable to fabricate chips</a:t>
            </a:r>
          </a:p>
          <a:p>
            <a:pPr lvl="1"/>
            <a:r>
              <a:rPr lang="en-US" dirty="0" smtClean="0"/>
              <a:t>Fabrication process is brand new </a:t>
            </a:r>
          </a:p>
          <a:p>
            <a:r>
              <a:rPr lang="en-US" dirty="0" smtClean="0"/>
              <a:t>Unable to print the syringe pump</a:t>
            </a:r>
          </a:p>
          <a:p>
            <a:pPr lvl="1"/>
            <a:r>
              <a:rPr lang="en-US" dirty="0" smtClean="0"/>
              <a:t>CIDAR’s generalized 3D-Printer out of commission</a:t>
            </a:r>
          </a:p>
        </p:txBody>
      </p:sp>
    </p:spTree>
    <p:extLst>
      <p:ext uri="{BB962C8B-B14F-4D97-AF65-F5344CB8AC3E}">
        <p14:creationId xmlns:p14="http://schemas.microsoft.com/office/powerpoint/2010/main" val="177675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18"/>
    </mc:Choice>
    <mc:Fallback xmlns="">
      <p:transition xmlns:p14="http://schemas.microsoft.com/office/powerpoint/2010/main" spd="slow" advTm="4611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Tradeoff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Proposal:</a:t>
            </a:r>
          </a:p>
          <a:p>
            <a:pPr lvl="1"/>
            <a:r>
              <a:rPr lang="en-US" dirty="0" smtClean="0"/>
              <a:t>Microfluidic Control (</a:t>
            </a:r>
            <a:r>
              <a:rPr lang="en-US" i="1" dirty="0" smtClean="0"/>
              <a:t>Mandatory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Microfluidic Instrumentation (</a:t>
            </a:r>
            <a:r>
              <a:rPr lang="en-US" i="1" dirty="0" smtClean="0"/>
              <a:t>Mandatory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Dynamic Reconfiguration (</a:t>
            </a:r>
            <a:r>
              <a:rPr lang="en-US" i="1" dirty="0" smtClean="0"/>
              <a:t>Nice-To-Have</a:t>
            </a:r>
            <a:r>
              <a:rPr lang="en-US" dirty="0" smtClean="0"/>
              <a:t>)</a:t>
            </a:r>
          </a:p>
          <a:p>
            <a:r>
              <a:rPr lang="en-US" dirty="0" smtClean="0"/>
              <a:t>Fog of War</a:t>
            </a:r>
          </a:p>
          <a:p>
            <a:pPr lvl="1"/>
            <a:r>
              <a:rPr lang="en-US" dirty="0" smtClean="0"/>
              <a:t>No syringe pump</a:t>
            </a:r>
          </a:p>
          <a:p>
            <a:pPr lvl="1"/>
            <a:r>
              <a:rPr lang="en-US" dirty="0" smtClean="0"/>
              <a:t>No microfluidic chip</a:t>
            </a:r>
          </a:p>
          <a:p>
            <a:r>
              <a:rPr lang="en-US" dirty="0" smtClean="0"/>
              <a:t>Modified Proposal:</a:t>
            </a:r>
          </a:p>
          <a:p>
            <a:pPr lvl="1"/>
            <a:r>
              <a:rPr lang="en-US" dirty="0" smtClean="0"/>
              <a:t>Extensible Framework for </a:t>
            </a:r>
            <a:r>
              <a:rPr lang="en-US" dirty="0" err="1" smtClean="0"/>
              <a:t>uF</a:t>
            </a:r>
            <a:r>
              <a:rPr lang="en-US" dirty="0" smtClean="0"/>
              <a:t> Instrumentation</a:t>
            </a:r>
          </a:p>
          <a:p>
            <a:pPr lvl="1"/>
            <a:r>
              <a:rPr lang="en-US" dirty="0" smtClean="0"/>
              <a:t>Automated Dynamic Reconfiguration</a:t>
            </a:r>
          </a:p>
        </p:txBody>
      </p:sp>
    </p:spTree>
    <p:extLst>
      <p:ext uri="{BB962C8B-B14F-4D97-AF65-F5344CB8AC3E}">
        <p14:creationId xmlns:p14="http://schemas.microsoft.com/office/powerpoint/2010/main" val="302453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797"/>
    </mc:Choice>
    <mc:Fallback xmlns="">
      <p:transition xmlns:p14="http://schemas.microsoft.com/office/powerpoint/2010/main" spd="slow" advTm="4479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Goal/Motivation	</a:t>
            </a:r>
            <a:endParaRPr lang="en-US" dirty="0"/>
          </a:p>
        </p:txBody>
      </p:sp>
      <p:pic>
        <p:nvPicPr>
          <p:cNvPr id="4" name="Picture 26" descr="clip_image001"/>
          <p:cNvPicPr>
            <a:picLocks noChangeAspect="1" noChangeArrowheads="1"/>
          </p:cNvPicPr>
          <p:nvPr/>
        </p:nvPicPr>
        <p:blipFill>
          <a:blip r:embed="rId4" cstate="print"/>
          <a:srcRect l="20313" t="13715" r="29167" b="17535"/>
          <a:stretch>
            <a:fillRect/>
          </a:stretch>
        </p:blipFill>
        <p:spPr bwMode="auto">
          <a:xfrm>
            <a:off x="549281" y="2268539"/>
            <a:ext cx="27869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3" descr="C:\Users\mquintin\Downloads\Screenshot from 2015-03-31 12_21_1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319" y="2268539"/>
            <a:ext cx="3625232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Left-Right Arrow 6"/>
          <p:cNvSpPr/>
          <p:nvPr/>
        </p:nvSpPr>
        <p:spPr>
          <a:xfrm>
            <a:off x="3477852" y="2715652"/>
            <a:ext cx="1488473" cy="1003104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 descr="C:\Users\mquintin\Downloads\Screenshot from 2015-03-31 12_20_4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2" y="1640342"/>
            <a:ext cx="8401368" cy="3849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830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834"/>
    </mc:Choice>
    <mc:Fallback xmlns="">
      <p:transition xmlns:p14="http://schemas.microsoft.com/office/powerpoint/2010/main" spd="slow" advTm="2983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Functionality</a:t>
            </a:r>
            <a:br>
              <a:rPr lang="en-US" dirty="0" smtClean="0"/>
            </a:br>
            <a:r>
              <a:rPr lang="en-US" sz="2400" dirty="0" smtClean="0"/>
              <a:t>What did we do?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 Reconfiguration</a:t>
            </a:r>
            <a:endParaRPr lang="en-US" dirty="0"/>
          </a:p>
        </p:txBody>
      </p:sp>
      <p:pic>
        <p:nvPicPr>
          <p:cNvPr id="11" name="Picture 26" descr="clip_image001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 cstate="print"/>
          <a:srcRect l="19001" t="11803" r="27455" b="14916"/>
          <a:stretch/>
        </p:blipFill>
        <p:spPr bwMode="auto">
          <a:xfrm>
            <a:off x="1624999" y="2280307"/>
            <a:ext cx="1662705" cy="1706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Parallel Processing</a:t>
            </a:r>
            <a:endParaRPr lang="en-US" dirty="0"/>
          </a:p>
        </p:txBody>
      </p:sp>
      <p:pic>
        <p:nvPicPr>
          <p:cNvPr id="13" name="Picture 26" descr="clip_image001"/>
          <p:cNvPicPr>
            <a:picLocks noChangeAspect="1" noChangeArrowheads="1"/>
          </p:cNvPicPr>
          <p:nvPr/>
        </p:nvPicPr>
        <p:blipFill rotWithShape="1">
          <a:blip r:embed="rId3" cstate="print"/>
          <a:srcRect l="19001" t="11803" r="27455" b="14916"/>
          <a:stretch/>
        </p:blipFill>
        <p:spPr bwMode="auto">
          <a:xfrm>
            <a:off x="1624999" y="4521859"/>
            <a:ext cx="1662705" cy="1706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27" descr="Picture2"/>
          <p:cNvPicPr>
            <a:picLocks noChangeAspect="1" noChangeArrowheads="1"/>
          </p:cNvPicPr>
          <p:nvPr/>
        </p:nvPicPr>
        <p:blipFill>
          <a:blip r:embed="rId4" cstate="print"/>
          <a:srcRect l="25826" r="18318"/>
          <a:stretch>
            <a:fillRect/>
          </a:stretch>
        </p:blipFill>
        <p:spPr bwMode="auto">
          <a:xfrm>
            <a:off x="1899496" y="4571162"/>
            <a:ext cx="1091354" cy="587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Down Arrow 15"/>
          <p:cNvSpPr/>
          <p:nvPr/>
        </p:nvSpPr>
        <p:spPr>
          <a:xfrm>
            <a:off x="2241550" y="4083051"/>
            <a:ext cx="438150" cy="3302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5276" t="19335" r="5939" b="20540"/>
          <a:stretch/>
        </p:blipFill>
        <p:spPr>
          <a:xfrm>
            <a:off x="5425440" y="4405409"/>
            <a:ext cx="2560320" cy="173383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7680" y="2204113"/>
            <a:ext cx="2286000" cy="1432179"/>
          </a:xfrm>
          <a:prstGeom prst="rect">
            <a:avLst/>
          </a:prstGeom>
        </p:spPr>
      </p:pic>
      <p:sp>
        <p:nvSpPr>
          <p:cNvPr id="23" name="Up-Down Arrow 22"/>
          <p:cNvSpPr/>
          <p:nvPr/>
        </p:nvSpPr>
        <p:spPr>
          <a:xfrm flipH="1">
            <a:off x="5704844" y="3657600"/>
            <a:ext cx="228601" cy="697005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Up-Down Arrow 23"/>
          <p:cNvSpPr/>
          <p:nvPr/>
        </p:nvSpPr>
        <p:spPr>
          <a:xfrm flipH="1">
            <a:off x="6314444" y="3657600"/>
            <a:ext cx="228601" cy="697005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Up-Down Arrow 25"/>
          <p:cNvSpPr/>
          <p:nvPr/>
        </p:nvSpPr>
        <p:spPr>
          <a:xfrm flipH="1">
            <a:off x="6974844" y="3657600"/>
            <a:ext cx="228601" cy="697005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Up-Down Arrow 26"/>
          <p:cNvSpPr/>
          <p:nvPr/>
        </p:nvSpPr>
        <p:spPr>
          <a:xfrm flipH="1">
            <a:off x="7584444" y="3657600"/>
            <a:ext cx="228601" cy="697005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724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59"/>
    </mc:Choice>
    <mc:Fallback xmlns="">
      <p:transition xmlns:p14="http://schemas.microsoft.com/office/powerpoint/2010/main" spd="slow" advTm="4415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 animBg="1"/>
      <p:bldP spid="24" grpId="0" animBg="1"/>
      <p:bldP spid="2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Specification</a:t>
            </a:r>
            <a:br>
              <a:rPr lang="en-US" dirty="0" smtClean="0"/>
            </a:br>
            <a:r>
              <a:rPr lang="en-US" sz="2400" dirty="0" smtClean="0"/>
              <a:t>How did we test to see if it works?</a:t>
            </a:r>
            <a:endParaRPr lang="en-US" sz="24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 Reconfiguration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Bound Reconfigurable Partitions</a:t>
            </a:r>
          </a:p>
          <a:p>
            <a:r>
              <a:rPr lang="en-US" dirty="0" smtClean="0"/>
              <a:t>Out-of-context (OOC) synthesis</a:t>
            </a:r>
          </a:p>
          <a:p>
            <a:r>
              <a:rPr lang="en-US" dirty="0"/>
              <a:t>P</a:t>
            </a:r>
            <a:r>
              <a:rPr lang="en-US" dirty="0" smtClean="0"/>
              <a:t>artial </a:t>
            </a:r>
            <a:r>
              <a:rPr lang="en-US" dirty="0" err="1" smtClean="0"/>
              <a:t>bitstream</a:t>
            </a:r>
            <a:r>
              <a:rPr lang="en-US" dirty="0" smtClean="0"/>
              <a:t> generation</a:t>
            </a:r>
          </a:p>
          <a:p>
            <a:r>
              <a:rPr lang="en-US" dirty="0" smtClean="0"/>
              <a:t>Automated process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Parallel Processing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Simultaneously read two sensors</a:t>
            </a:r>
          </a:p>
          <a:p>
            <a:r>
              <a:rPr lang="en-US" dirty="0" smtClean="0"/>
              <a:t>Send serial commands to two sensors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75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857"/>
    </mc:Choice>
    <mc:Fallback xmlns="">
      <p:transition xmlns:p14="http://schemas.microsoft.com/office/powerpoint/2010/main" spd="slow" advTm="9085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Detailed Functionality</a:t>
            </a:r>
            <a:br>
              <a:rPr lang="en-US" dirty="0" smtClean="0"/>
            </a:br>
            <a:r>
              <a:rPr lang="en-US" sz="2800" dirty="0" smtClean="0"/>
              <a:t>Dynamic Reconfiguration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 Reconfiguration</a:t>
            </a:r>
            <a:endParaRPr lang="en-US" dirty="0"/>
          </a:p>
        </p:txBody>
      </p:sp>
      <p:sp>
        <p:nvSpPr>
          <p:cNvPr id="76" name="Text Placeholder 7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Partial Reconfiguration</a:t>
            </a:r>
            <a:endParaRPr lang="en-US" dirty="0"/>
          </a:p>
        </p:txBody>
      </p:sp>
      <p:grpSp>
        <p:nvGrpSpPr>
          <p:cNvPr id="72" name="Group 71"/>
          <p:cNvGrpSpPr>
            <a:grpSpLocks noChangeAspect="1"/>
          </p:cNvGrpSpPr>
          <p:nvPr/>
        </p:nvGrpSpPr>
        <p:grpSpPr>
          <a:xfrm>
            <a:off x="190223" y="2633486"/>
            <a:ext cx="4179215" cy="2767261"/>
            <a:chOff x="6644759" y="3525837"/>
            <a:chExt cx="4240539" cy="2807868"/>
          </a:xfrm>
        </p:grpSpPr>
        <p:sp>
          <p:nvSpPr>
            <p:cNvPr id="51" name="Rectangle 4"/>
            <p:cNvSpPr>
              <a:spLocks noChangeArrowheads="1"/>
            </p:cNvSpPr>
            <p:nvPr/>
          </p:nvSpPr>
          <p:spPr bwMode="auto">
            <a:xfrm>
              <a:off x="7325993" y="4884152"/>
              <a:ext cx="3339229" cy="374752"/>
            </a:xfrm>
            <a:prstGeom prst="rect">
              <a:avLst/>
            </a:prstGeom>
            <a:solidFill>
              <a:srgbClr val="C6D4E4"/>
            </a:solidFill>
            <a:ln w="12700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endParaRPr lang="en-US"/>
            </a:p>
          </p:txBody>
        </p:sp>
        <p:sp>
          <p:nvSpPr>
            <p:cNvPr id="52" name="Line 5"/>
            <p:cNvSpPr>
              <a:spLocks noChangeShapeType="1"/>
            </p:cNvSpPr>
            <p:nvPr/>
          </p:nvSpPr>
          <p:spPr bwMode="auto">
            <a:xfrm flipV="1">
              <a:off x="8100490" y="4348163"/>
              <a:ext cx="0" cy="1381125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prstDash val="sysDot"/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3" name="Line 6"/>
            <p:cNvSpPr>
              <a:spLocks noChangeShapeType="1"/>
            </p:cNvSpPr>
            <p:nvPr/>
          </p:nvSpPr>
          <p:spPr bwMode="auto">
            <a:xfrm flipV="1">
              <a:off x="8908846" y="4348163"/>
              <a:ext cx="0" cy="1381125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prstDash val="sysDot"/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4" name="Line 7"/>
            <p:cNvSpPr>
              <a:spLocks noChangeShapeType="1"/>
            </p:cNvSpPr>
            <p:nvPr/>
          </p:nvSpPr>
          <p:spPr bwMode="auto">
            <a:xfrm flipV="1">
              <a:off x="9704505" y="4348163"/>
              <a:ext cx="0" cy="1381125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prstDash val="sysDot"/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5" name="Line 8"/>
            <p:cNvSpPr>
              <a:spLocks noChangeShapeType="1"/>
            </p:cNvSpPr>
            <p:nvPr/>
          </p:nvSpPr>
          <p:spPr bwMode="auto">
            <a:xfrm flipV="1">
              <a:off x="10462075" y="4348163"/>
              <a:ext cx="0" cy="1381125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prstDash val="sysDot"/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6" name="Freeform 9"/>
            <p:cNvSpPr>
              <a:spLocks/>
            </p:cNvSpPr>
            <p:nvPr/>
          </p:nvSpPr>
          <p:spPr bwMode="auto">
            <a:xfrm>
              <a:off x="7338696" y="4360864"/>
              <a:ext cx="3504287" cy="374752"/>
            </a:xfrm>
            <a:custGeom>
              <a:avLst/>
              <a:gdLst>
                <a:gd name="T0" fmla="*/ 0 w 1896"/>
                <a:gd name="T1" fmla="*/ 0 h 680"/>
                <a:gd name="T2" fmla="*/ 0 w 1896"/>
                <a:gd name="T3" fmla="*/ 2147483647 h 680"/>
                <a:gd name="T4" fmla="*/ 2147483647 w 1896"/>
                <a:gd name="T5" fmla="*/ 2147483647 h 680"/>
                <a:gd name="T6" fmla="*/ 0 60000 65536"/>
                <a:gd name="T7" fmla="*/ 0 60000 65536"/>
                <a:gd name="T8" fmla="*/ 0 60000 65536"/>
                <a:gd name="T9" fmla="*/ 0 w 1896"/>
                <a:gd name="T10" fmla="*/ 0 h 680"/>
                <a:gd name="T11" fmla="*/ 1896 w 1896"/>
                <a:gd name="T12" fmla="*/ 680 h 68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96" h="680">
                  <a:moveTo>
                    <a:pt x="0" y="0"/>
                  </a:moveTo>
                  <a:lnTo>
                    <a:pt x="0" y="680"/>
                  </a:lnTo>
                  <a:lnTo>
                    <a:pt x="1896" y="68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7" name="Text Box 10"/>
            <p:cNvSpPr txBox="1">
              <a:spLocks noChangeArrowheads="1"/>
            </p:cNvSpPr>
            <p:nvPr/>
          </p:nvSpPr>
          <p:spPr bwMode="auto">
            <a:xfrm rot="16200000">
              <a:off x="6344762" y="4823829"/>
              <a:ext cx="1005975" cy="40598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en-US" sz="2000">
                  <a:latin typeface="Arial Narrow" pitchFamily="34" charset="0"/>
                </a:rPr>
                <a:t>Function</a:t>
              </a:r>
            </a:p>
          </p:txBody>
        </p:sp>
        <p:sp>
          <p:nvSpPr>
            <p:cNvPr id="58" name="Rectangle 11"/>
            <p:cNvSpPr>
              <a:spLocks noChangeArrowheads="1"/>
            </p:cNvSpPr>
            <p:nvPr/>
          </p:nvSpPr>
          <p:spPr bwMode="auto">
            <a:xfrm>
              <a:off x="8083561" y="4969086"/>
              <a:ext cx="2581661" cy="405981"/>
            </a:xfrm>
            <a:prstGeom prst="rect">
              <a:avLst/>
            </a:prstGeom>
            <a:solidFill>
              <a:schemeClr val="accent1">
                <a:alpha val="63000"/>
              </a:schemeClr>
            </a:solidFill>
            <a:ln w="57150">
              <a:noFill/>
              <a:miter lim="800000"/>
              <a:headEnd/>
              <a:tailEnd/>
            </a:ln>
            <a:effectLst>
              <a:prstShdw prst="shdw17" dist="17961" dir="2700000">
                <a:schemeClr val="accent1">
                  <a:gamma/>
                  <a:shade val="60000"/>
                  <a:invGamma/>
                </a:schemeClr>
              </a:prst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en-US" sz="2000">
                <a:latin typeface="Arial Narrow" pitchFamily="34" charset="0"/>
              </a:endParaRPr>
            </a:p>
          </p:txBody>
        </p:sp>
        <p:sp>
          <p:nvSpPr>
            <p:cNvPr id="59" name="Rectangle 12"/>
            <p:cNvSpPr>
              <a:spLocks noChangeArrowheads="1"/>
            </p:cNvSpPr>
            <p:nvPr/>
          </p:nvSpPr>
          <p:spPr bwMode="auto">
            <a:xfrm>
              <a:off x="9325719" y="4630950"/>
              <a:ext cx="1345849" cy="405981"/>
            </a:xfrm>
            <a:prstGeom prst="rect">
              <a:avLst/>
            </a:prstGeom>
            <a:solidFill>
              <a:schemeClr val="accent2">
                <a:alpha val="63000"/>
              </a:schemeClr>
            </a:solidFill>
            <a:ln w="57150">
              <a:noFill/>
              <a:miter lim="800000"/>
              <a:headEnd/>
              <a:tailEnd/>
            </a:ln>
            <a:effectLst>
              <a:prstShdw prst="shdw17" dist="17961" dir="2700000">
                <a:schemeClr val="accent2">
                  <a:gamma/>
                  <a:shade val="60000"/>
                  <a:invGamma/>
                </a:schemeClr>
              </a:prst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en-US" sz="2000">
                <a:latin typeface="Arial Narrow" pitchFamily="34" charset="0"/>
              </a:endParaRPr>
            </a:p>
          </p:txBody>
        </p:sp>
        <p:sp>
          <p:nvSpPr>
            <p:cNvPr id="60" name="Rectangle 13"/>
            <p:cNvSpPr>
              <a:spLocks noChangeArrowheads="1"/>
            </p:cNvSpPr>
            <p:nvPr/>
          </p:nvSpPr>
          <p:spPr bwMode="auto">
            <a:xfrm>
              <a:off x="9063324" y="4630950"/>
              <a:ext cx="179869" cy="405981"/>
            </a:xfrm>
            <a:prstGeom prst="rect">
              <a:avLst/>
            </a:prstGeom>
            <a:gradFill rotWithShape="1">
              <a:gsLst>
                <a:gs pos="0">
                  <a:schemeClr val="bg1">
                    <a:alpha val="63000"/>
                  </a:schemeClr>
                </a:gs>
                <a:gs pos="100000">
                  <a:schemeClr val="accent2"/>
                </a:gs>
              </a:gsLst>
              <a:lin ang="0" scaled="1"/>
            </a:gradFill>
            <a:ln w="57150">
              <a:noFill/>
              <a:miter lim="800000"/>
              <a:headEnd/>
              <a:tailEnd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en-US" sz="2000">
                <a:latin typeface="Arial Narrow" pitchFamily="34" charset="0"/>
              </a:endParaRPr>
            </a:p>
          </p:txBody>
        </p:sp>
        <p:sp>
          <p:nvSpPr>
            <p:cNvPr id="61" name="Line 14"/>
            <p:cNvSpPr>
              <a:spLocks noChangeShapeType="1"/>
            </p:cNvSpPr>
            <p:nvPr/>
          </p:nvSpPr>
          <p:spPr bwMode="auto">
            <a:xfrm>
              <a:off x="8951169" y="4471987"/>
              <a:ext cx="36820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62" name="Line 15"/>
            <p:cNvSpPr>
              <a:spLocks noChangeShapeType="1"/>
            </p:cNvSpPr>
            <p:nvPr/>
          </p:nvSpPr>
          <p:spPr bwMode="auto">
            <a:xfrm>
              <a:off x="7338688" y="4681537"/>
              <a:ext cx="76180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63" name="Rectangle 16"/>
            <p:cNvSpPr>
              <a:spLocks noChangeArrowheads="1"/>
            </p:cNvSpPr>
            <p:nvPr/>
          </p:nvSpPr>
          <p:spPr bwMode="auto">
            <a:xfrm>
              <a:off x="7514327" y="4969086"/>
              <a:ext cx="471893" cy="405981"/>
            </a:xfrm>
            <a:prstGeom prst="rect">
              <a:avLst/>
            </a:prstGeom>
            <a:gradFill rotWithShape="1">
              <a:gsLst>
                <a:gs pos="0">
                  <a:schemeClr val="bg1">
                    <a:alpha val="63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 w="57150">
              <a:noFill/>
              <a:miter lim="800000"/>
              <a:headEnd/>
              <a:tailEnd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en-US" sz="2000">
                <a:latin typeface="Arial Narrow" pitchFamily="34" charset="0"/>
              </a:endParaRPr>
            </a:p>
          </p:txBody>
        </p:sp>
        <p:sp>
          <p:nvSpPr>
            <p:cNvPr id="64" name="Text Box 17"/>
            <p:cNvSpPr txBox="1">
              <a:spLocks noChangeArrowheads="1"/>
            </p:cNvSpPr>
            <p:nvPr/>
          </p:nvSpPr>
          <p:spPr bwMode="auto">
            <a:xfrm>
              <a:off x="6708086" y="3668713"/>
              <a:ext cx="1329768" cy="65581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en-US" sz="1800" dirty="0">
                  <a:latin typeface="Arial Narrow" pitchFamily="34" charset="0"/>
                </a:rPr>
                <a:t>Configuration</a:t>
              </a:r>
            </a:p>
            <a:p>
              <a:pPr algn="l"/>
              <a:r>
                <a:rPr lang="en-US" sz="1800" dirty="0">
                  <a:latin typeface="Arial Narrow" pitchFamily="34" charset="0"/>
                </a:rPr>
                <a:t>Overhead</a:t>
              </a:r>
            </a:p>
          </p:txBody>
        </p:sp>
        <p:sp>
          <p:nvSpPr>
            <p:cNvPr id="65" name="Text Box 18"/>
            <p:cNvSpPr txBox="1">
              <a:spLocks noChangeArrowheads="1"/>
            </p:cNvSpPr>
            <p:nvPr/>
          </p:nvSpPr>
          <p:spPr bwMode="auto">
            <a:xfrm>
              <a:off x="8688770" y="3525837"/>
              <a:ext cx="1532651" cy="65581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en-US" sz="1800" b="1" dirty="0">
                  <a:solidFill>
                    <a:schemeClr val="accent2"/>
                  </a:solidFill>
                  <a:latin typeface="Arial Narrow" pitchFamily="34" charset="0"/>
                </a:rPr>
                <a:t>Re</a:t>
              </a:r>
              <a:r>
                <a:rPr lang="en-US" sz="1800" dirty="0">
                  <a:latin typeface="Arial Narrow" pitchFamily="34" charset="0"/>
                </a:rPr>
                <a:t>configuration</a:t>
              </a:r>
            </a:p>
            <a:p>
              <a:pPr algn="l"/>
              <a:r>
                <a:rPr lang="en-US" sz="1800" dirty="0">
                  <a:latin typeface="Arial Narrow" pitchFamily="34" charset="0"/>
                </a:rPr>
                <a:t>Overhead</a:t>
              </a:r>
            </a:p>
          </p:txBody>
        </p:sp>
        <p:sp>
          <p:nvSpPr>
            <p:cNvPr id="66" name="Line 19"/>
            <p:cNvSpPr>
              <a:spLocks noChangeShapeType="1"/>
            </p:cNvSpPr>
            <p:nvPr/>
          </p:nvSpPr>
          <p:spPr bwMode="auto">
            <a:xfrm>
              <a:off x="7427565" y="4262437"/>
              <a:ext cx="304721" cy="395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67" name="Line 20"/>
            <p:cNvSpPr>
              <a:spLocks noChangeShapeType="1"/>
            </p:cNvSpPr>
            <p:nvPr/>
          </p:nvSpPr>
          <p:spPr bwMode="auto">
            <a:xfrm flipH="1">
              <a:off x="9128923" y="4090987"/>
              <a:ext cx="165057" cy="3571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68" name="Text Box 21"/>
            <p:cNvSpPr txBox="1">
              <a:spLocks noChangeArrowheads="1"/>
            </p:cNvSpPr>
            <p:nvPr/>
          </p:nvSpPr>
          <p:spPr bwMode="auto">
            <a:xfrm>
              <a:off x="7249812" y="5764214"/>
              <a:ext cx="867607" cy="31229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400">
                  <a:latin typeface="Arial Narrow" pitchFamily="34" charset="0"/>
                </a:rPr>
                <a:t>Power On</a:t>
              </a:r>
            </a:p>
          </p:txBody>
        </p:sp>
        <p:sp>
          <p:nvSpPr>
            <p:cNvPr id="69" name="Text Box 22"/>
            <p:cNvSpPr txBox="1">
              <a:spLocks noChangeArrowheads="1"/>
            </p:cNvSpPr>
            <p:nvPr/>
          </p:nvSpPr>
          <p:spPr bwMode="auto">
            <a:xfrm>
              <a:off x="10017691" y="5764214"/>
              <a:ext cx="867607" cy="53089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400">
                  <a:latin typeface="Arial Narrow" pitchFamily="34" charset="0"/>
                </a:rPr>
                <a:t>Shut</a:t>
              </a:r>
            </a:p>
            <a:p>
              <a:r>
                <a:rPr lang="en-US" sz="1400">
                  <a:latin typeface="Arial Narrow" pitchFamily="34" charset="0"/>
                </a:rPr>
                <a:t>Down</a:t>
              </a:r>
            </a:p>
          </p:txBody>
        </p:sp>
        <p:sp>
          <p:nvSpPr>
            <p:cNvPr id="70" name="Text Box 23"/>
            <p:cNvSpPr txBox="1">
              <a:spLocks noChangeArrowheads="1"/>
            </p:cNvSpPr>
            <p:nvPr/>
          </p:nvSpPr>
          <p:spPr bwMode="auto">
            <a:xfrm>
              <a:off x="8659145" y="5927724"/>
              <a:ext cx="656908" cy="40598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en-US" sz="2000">
                  <a:latin typeface="Arial Narrow" pitchFamily="34" charset="0"/>
                </a:rPr>
                <a:t>Time</a:t>
              </a:r>
            </a:p>
          </p:txBody>
        </p:sp>
        <p:sp>
          <p:nvSpPr>
            <p:cNvPr id="71" name="Line 26"/>
            <p:cNvSpPr>
              <a:spLocks noChangeShapeType="1"/>
            </p:cNvSpPr>
            <p:nvPr/>
          </p:nvSpPr>
          <p:spPr bwMode="auto">
            <a:xfrm>
              <a:off x="7347153" y="4333328"/>
              <a:ext cx="0" cy="1371600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99" name="Group 98"/>
          <p:cNvGrpSpPr>
            <a:grpSpLocks noChangeAspect="1"/>
          </p:cNvGrpSpPr>
          <p:nvPr/>
        </p:nvGrpSpPr>
        <p:grpSpPr>
          <a:xfrm>
            <a:off x="4643796" y="2679606"/>
            <a:ext cx="4393029" cy="2746087"/>
            <a:chOff x="6655112" y="3744912"/>
            <a:chExt cx="4230186" cy="2644292"/>
          </a:xfrm>
        </p:grpSpPr>
        <p:sp>
          <p:nvSpPr>
            <p:cNvPr id="78" name="Rectangle 4"/>
            <p:cNvSpPr>
              <a:spLocks noChangeArrowheads="1"/>
            </p:cNvSpPr>
            <p:nvPr/>
          </p:nvSpPr>
          <p:spPr bwMode="auto">
            <a:xfrm>
              <a:off x="7364676" y="4952975"/>
              <a:ext cx="3315360" cy="355641"/>
            </a:xfrm>
            <a:prstGeom prst="rect">
              <a:avLst/>
            </a:prstGeom>
            <a:solidFill>
              <a:srgbClr val="C6D4E4"/>
            </a:solidFill>
            <a:ln w="12700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endParaRPr lang="en-US"/>
            </a:p>
          </p:txBody>
        </p:sp>
        <p:sp>
          <p:nvSpPr>
            <p:cNvPr id="79" name="Line 5"/>
            <p:cNvSpPr>
              <a:spLocks noChangeAspect="1" noChangeShapeType="1"/>
            </p:cNvSpPr>
            <p:nvPr/>
          </p:nvSpPr>
          <p:spPr bwMode="auto">
            <a:xfrm flipV="1">
              <a:off x="8100490" y="4424363"/>
              <a:ext cx="0" cy="1381125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prstDash val="sysDot"/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80" name="Line 6"/>
            <p:cNvSpPr>
              <a:spLocks noChangeShapeType="1"/>
            </p:cNvSpPr>
            <p:nvPr/>
          </p:nvSpPr>
          <p:spPr bwMode="auto">
            <a:xfrm flipV="1">
              <a:off x="8908846" y="4424363"/>
              <a:ext cx="0" cy="1381125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prstDash val="sysDot"/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81" name="Line 7"/>
            <p:cNvSpPr>
              <a:spLocks noChangeShapeType="1"/>
            </p:cNvSpPr>
            <p:nvPr/>
          </p:nvSpPr>
          <p:spPr bwMode="auto">
            <a:xfrm flipV="1">
              <a:off x="9704505" y="4424363"/>
              <a:ext cx="0" cy="1381125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prstDash val="sysDot"/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82" name="Line 8"/>
            <p:cNvSpPr>
              <a:spLocks noChangeShapeType="1"/>
            </p:cNvSpPr>
            <p:nvPr/>
          </p:nvSpPr>
          <p:spPr bwMode="auto">
            <a:xfrm flipV="1">
              <a:off x="10462075" y="4424363"/>
              <a:ext cx="0" cy="1381125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prstDash val="sysDot"/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83" name="Freeform 9"/>
            <p:cNvSpPr>
              <a:spLocks/>
            </p:cNvSpPr>
            <p:nvPr/>
          </p:nvSpPr>
          <p:spPr bwMode="auto">
            <a:xfrm>
              <a:off x="7347163" y="4431243"/>
              <a:ext cx="3504287" cy="355641"/>
            </a:xfrm>
            <a:custGeom>
              <a:avLst/>
              <a:gdLst>
                <a:gd name="T0" fmla="*/ 0 w 1896"/>
                <a:gd name="T1" fmla="*/ 0 h 680"/>
                <a:gd name="T2" fmla="*/ 0 w 1896"/>
                <a:gd name="T3" fmla="*/ 2147483647 h 680"/>
                <a:gd name="T4" fmla="*/ 2147483647 w 1896"/>
                <a:gd name="T5" fmla="*/ 2147483647 h 680"/>
                <a:gd name="T6" fmla="*/ 0 60000 65536"/>
                <a:gd name="T7" fmla="*/ 0 60000 65536"/>
                <a:gd name="T8" fmla="*/ 0 60000 65536"/>
                <a:gd name="T9" fmla="*/ 0 w 1896"/>
                <a:gd name="T10" fmla="*/ 0 h 680"/>
                <a:gd name="T11" fmla="*/ 1896 w 1896"/>
                <a:gd name="T12" fmla="*/ 680 h 68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96" h="680">
                  <a:moveTo>
                    <a:pt x="0" y="0"/>
                  </a:moveTo>
                  <a:lnTo>
                    <a:pt x="0" y="680"/>
                  </a:lnTo>
                  <a:lnTo>
                    <a:pt x="1896" y="68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84" name="Text Box 10"/>
            <p:cNvSpPr txBox="1">
              <a:spLocks noChangeArrowheads="1"/>
            </p:cNvSpPr>
            <p:nvPr/>
          </p:nvSpPr>
          <p:spPr bwMode="auto">
            <a:xfrm rot="16200000">
              <a:off x="6370414" y="4910380"/>
              <a:ext cx="954676" cy="38527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en-US" sz="2000">
                  <a:latin typeface="Arial Narrow" pitchFamily="34" charset="0"/>
                </a:rPr>
                <a:t>Function</a:t>
              </a:r>
            </a:p>
          </p:txBody>
        </p:sp>
        <p:sp>
          <p:nvSpPr>
            <p:cNvPr id="85" name="Rectangle 11"/>
            <p:cNvSpPr>
              <a:spLocks noChangeArrowheads="1"/>
            </p:cNvSpPr>
            <p:nvPr/>
          </p:nvSpPr>
          <p:spPr bwMode="auto">
            <a:xfrm>
              <a:off x="8083561" y="4917525"/>
              <a:ext cx="854911" cy="385278"/>
            </a:xfrm>
            <a:prstGeom prst="rect">
              <a:avLst/>
            </a:prstGeom>
            <a:solidFill>
              <a:schemeClr val="accent1">
                <a:alpha val="63000"/>
              </a:schemeClr>
            </a:solidFill>
            <a:ln w="57150">
              <a:noFill/>
              <a:miter lim="800000"/>
              <a:headEnd/>
              <a:tailEnd/>
            </a:ln>
            <a:effectLst>
              <a:prstShdw prst="shdw17" dist="17961" dir="2700000">
                <a:schemeClr val="accent1">
                  <a:gamma/>
                  <a:shade val="60000"/>
                  <a:invGamma/>
                </a:schemeClr>
              </a:prst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en-US" sz="2000">
                <a:latin typeface="Arial Narrow" pitchFamily="34" charset="0"/>
              </a:endParaRPr>
            </a:p>
          </p:txBody>
        </p:sp>
        <p:sp>
          <p:nvSpPr>
            <p:cNvPr id="86" name="Rectangle 12"/>
            <p:cNvSpPr>
              <a:spLocks noChangeArrowheads="1"/>
            </p:cNvSpPr>
            <p:nvPr/>
          </p:nvSpPr>
          <p:spPr bwMode="auto">
            <a:xfrm>
              <a:off x="9334186" y="4917525"/>
              <a:ext cx="1345849" cy="385278"/>
            </a:xfrm>
            <a:prstGeom prst="rect">
              <a:avLst/>
            </a:prstGeom>
            <a:solidFill>
              <a:schemeClr val="accent2">
                <a:alpha val="63000"/>
              </a:schemeClr>
            </a:solidFill>
            <a:ln w="57150">
              <a:noFill/>
              <a:miter lim="800000"/>
              <a:headEnd/>
              <a:tailEnd/>
            </a:ln>
            <a:effectLst>
              <a:prstShdw prst="shdw17" dist="17961" dir="2700000">
                <a:schemeClr val="accent2">
                  <a:gamma/>
                  <a:shade val="60000"/>
                  <a:invGamma/>
                </a:schemeClr>
              </a:prst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en-US" sz="2000">
                <a:latin typeface="Arial Narrow" pitchFamily="34" charset="0"/>
              </a:endParaRPr>
            </a:p>
          </p:txBody>
        </p:sp>
        <p:sp>
          <p:nvSpPr>
            <p:cNvPr id="87" name="Rectangle 13"/>
            <p:cNvSpPr>
              <a:spLocks noChangeArrowheads="1"/>
            </p:cNvSpPr>
            <p:nvPr/>
          </p:nvSpPr>
          <p:spPr bwMode="auto">
            <a:xfrm>
              <a:off x="9063324" y="4917525"/>
              <a:ext cx="179869" cy="385278"/>
            </a:xfrm>
            <a:prstGeom prst="rect">
              <a:avLst/>
            </a:prstGeom>
            <a:gradFill rotWithShape="1">
              <a:gsLst>
                <a:gs pos="0">
                  <a:schemeClr val="bg1">
                    <a:alpha val="63000"/>
                  </a:schemeClr>
                </a:gs>
                <a:gs pos="100000">
                  <a:schemeClr val="accent2"/>
                </a:gs>
              </a:gsLst>
              <a:lin ang="0" scaled="1"/>
            </a:gradFill>
            <a:ln w="57150">
              <a:noFill/>
              <a:miter lim="800000"/>
              <a:headEnd/>
              <a:tailEnd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en-US" sz="2000">
                <a:latin typeface="Arial Narrow" pitchFamily="34" charset="0"/>
              </a:endParaRPr>
            </a:p>
          </p:txBody>
        </p:sp>
        <p:sp>
          <p:nvSpPr>
            <p:cNvPr id="88" name="Line 14"/>
            <p:cNvSpPr>
              <a:spLocks noChangeShapeType="1"/>
            </p:cNvSpPr>
            <p:nvPr/>
          </p:nvSpPr>
          <p:spPr bwMode="auto">
            <a:xfrm>
              <a:off x="8951169" y="4757737"/>
              <a:ext cx="36820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89" name="Line 15"/>
            <p:cNvSpPr>
              <a:spLocks noChangeShapeType="1"/>
            </p:cNvSpPr>
            <p:nvPr/>
          </p:nvSpPr>
          <p:spPr bwMode="auto">
            <a:xfrm>
              <a:off x="7338688" y="4757737"/>
              <a:ext cx="76180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90" name="Rectangle 16"/>
            <p:cNvSpPr>
              <a:spLocks noChangeArrowheads="1"/>
            </p:cNvSpPr>
            <p:nvPr/>
          </p:nvSpPr>
          <p:spPr bwMode="auto">
            <a:xfrm>
              <a:off x="7514327" y="4917525"/>
              <a:ext cx="471893" cy="385278"/>
            </a:xfrm>
            <a:prstGeom prst="rect">
              <a:avLst/>
            </a:prstGeom>
            <a:gradFill rotWithShape="1">
              <a:gsLst>
                <a:gs pos="0">
                  <a:schemeClr val="bg1">
                    <a:alpha val="63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 w="57150">
              <a:noFill/>
              <a:miter lim="800000"/>
              <a:headEnd/>
              <a:tailEnd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en-US" sz="2000">
                <a:latin typeface="Arial Narrow" pitchFamily="34" charset="0"/>
              </a:endParaRPr>
            </a:p>
          </p:txBody>
        </p:sp>
        <p:sp>
          <p:nvSpPr>
            <p:cNvPr id="91" name="Text Box 17"/>
            <p:cNvSpPr txBox="1">
              <a:spLocks noChangeArrowheads="1"/>
            </p:cNvSpPr>
            <p:nvPr/>
          </p:nvSpPr>
          <p:spPr bwMode="auto">
            <a:xfrm>
              <a:off x="6708086" y="3744912"/>
              <a:ext cx="1261958" cy="62237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en-US" sz="1800">
                  <a:latin typeface="Arial Narrow" pitchFamily="34" charset="0"/>
                </a:rPr>
                <a:t>Configuration</a:t>
              </a:r>
            </a:p>
            <a:p>
              <a:pPr algn="l"/>
              <a:r>
                <a:rPr lang="en-US" sz="1800">
                  <a:latin typeface="Arial Narrow" pitchFamily="34" charset="0"/>
                </a:rPr>
                <a:t>Overhead</a:t>
              </a:r>
            </a:p>
          </p:txBody>
        </p:sp>
        <p:sp>
          <p:nvSpPr>
            <p:cNvPr id="92" name="Text Box 18"/>
            <p:cNvSpPr txBox="1">
              <a:spLocks noChangeArrowheads="1"/>
            </p:cNvSpPr>
            <p:nvPr/>
          </p:nvSpPr>
          <p:spPr bwMode="auto">
            <a:xfrm>
              <a:off x="8688770" y="3744912"/>
              <a:ext cx="1454496" cy="62237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en-US" sz="1800" b="1">
                  <a:solidFill>
                    <a:schemeClr val="accent2"/>
                  </a:solidFill>
                  <a:latin typeface="Arial Narrow" pitchFamily="34" charset="0"/>
                </a:rPr>
                <a:t>Re</a:t>
              </a:r>
              <a:r>
                <a:rPr lang="en-US" sz="1800">
                  <a:latin typeface="Arial Narrow" pitchFamily="34" charset="0"/>
                </a:rPr>
                <a:t>configuration</a:t>
              </a:r>
            </a:p>
            <a:p>
              <a:pPr algn="l"/>
              <a:r>
                <a:rPr lang="en-US" sz="1800">
                  <a:latin typeface="Arial Narrow" pitchFamily="34" charset="0"/>
                </a:rPr>
                <a:t>Overhead</a:t>
              </a:r>
            </a:p>
          </p:txBody>
        </p:sp>
        <p:sp>
          <p:nvSpPr>
            <p:cNvPr id="93" name="Line 19"/>
            <p:cNvSpPr>
              <a:spLocks noChangeShapeType="1"/>
            </p:cNvSpPr>
            <p:nvPr/>
          </p:nvSpPr>
          <p:spPr bwMode="auto">
            <a:xfrm>
              <a:off x="7427565" y="4338637"/>
              <a:ext cx="304721" cy="395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94" name="Line 20"/>
            <p:cNvSpPr>
              <a:spLocks noChangeShapeType="1"/>
            </p:cNvSpPr>
            <p:nvPr/>
          </p:nvSpPr>
          <p:spPr bwMode="auto">
            <a:xfrm flipH="1">
              <a:off x="9128922" y="4338637"/>
              <a:ext cx="177754" cy="395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95" name="Text Box 21"/>
            <p:cNvSpPr txBox="1">
              <a:spLocks noChangeArrowheads="1"/>
            </p:cNvSpPr>
            <p:nvPr/>
          </p:nvSpPr>
          <p:spPr bwMode="auto">
            <a:xfrm>
              <a:off x="7249812" y="5840413"/>
              <a:ext cx="867607" cy="29636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400">
                  <a:latin typeface="Arial Narrow" pitchFamily="34" charset="0"/>
                </a:rPr>
                <a:t>Power On</a:t>
              </a:r>
            </a:p>
          </p:txBody>
        </p:sp>
        <p:sp>
          <p:nvSpPr>
            <p:cNvPr id="96" name="Text Box 22"/>
            <p:cNvSpPr txBox="1">
              <a:spLocks noChangeArrowheads="1"/>
            </p:cNvSpPr>
            <p:nvPr/>
          </p:nvSpPr>
          <p:spPr bwMode="auto">
            <a:xfrm>
              <a:off x="10017691" y="5840413"/>
              <a:ext cx="867607" cy="50382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400">
                  <a:latin typeface="Arial Narrow" pitchFamily="34" charset="0"/>
                </a:rPr>
                <a:t>Shut</a:t>
              </a:r>
            </a:p>
            <a:p>
              <a:r>
                <a:rPr lang="en-US" sz="1400">
                  <a:latin typeface="Arial Narrow" pitchFamily="34" charset="0"/>
                </a:rPr>
                <a:t>Down</a:t>
              </a:r>
            </a:p>
          </p:txBody>
        </p:sp>
        <p:sp>
          <p:nvSpPr>
            <p:cNvPr id="97" name="Text Box 23"/>
            <p:cNvSpPr txBox="1">
              <a:spLocks noChangeArrowheads="1"/>
            </p:cNvSpPr>
            <p:nvPr/>
          </p:nvSpPr>
          <p:spPr bwMode="auto">
            <a:xfrm>
              <a:off x="8659145" y="6003926"/>
              <a:ext cx="623410" cy="38527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en-US" sz="2000">
                  <a:latin typeface="Arial Narrow" pitchFamily="34" charset="0"/>
                </a:rPr>
                <a:t>Time</a:t>
              </a:r>
            </a:p>
          </p:txBody>
        </p:sp>
        <p:sp>
          <p:nvSpPr>
            <p:cNvPr id="98" name="Line 27"/>
            <p:cNvSpPr>
              <a:spLocks noChangeShapeType="1"/>
            </p:cNvSpPr>
            <p:nvPr/>
          </p:nvSpPr>
          <p:spPr bwMode="auto">
            <a:xfrm>
              <a:off x="7347153" y="4392612"/>
              <a:ext cx="0" cy="1422400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sp>
        <p:nvSpPr>
          <p:cNvPr id="100" name="TextBox 99"/>
          <p:cNvSpPr txBox="1"/>
          <p:nvPr/>
        </p:nvSpPr>
        <p:spPr>
          <a:xfrm>
            <a:off x="3346002" y="5891020"/>
            <a:ext cx="2436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Figures from </a:t>
            </a:r>
            <a:r>
              <a:rPr lang="en-US" sz="1400" dirty="0" smtClean="0">
                <a:hlinkClick r:id="rId2"/>
              </a:rPr>
              <a:t>Xilinx UG909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24452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Detailed Functionality</a:t>
            </a:r>
            <a:br>
              <a:rPr lang="en-US" dirty="0" smtClean="0"/>
            </a:br>
            <a:r>
              <a:rPr lang="en-US" sz="2800" dirty="0" smtClean="0"/>
              <a:t>Dynamic Reconfiguration (Silva)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49274" y="1144158"/>
            <a:ext cx="3840480" cy="750887"/>
          </a:xfrm>
        </p:spPr>
        <p:txBody>
          <a:bodyPr/>
          <a:lstStyle/>
          <a:p>
            <a:r>
              <a:rPr lang="en-US" dirty="0" smtClean="0"/>
              <a:t>Dynamic Reconfiguration</a:t>
            </a:r>
            <a:endParaRPr lang="en-US" dirty="0"/>
          </a:p>
        </p:txBody>
      </p:sp>
      <p:sp>
        <p:nvSpPr>
          <p:cNvPr id="76" name="Text Placeholder 75"/>
          <p:cNvSpPr>
            <a:spLocks noGrp="1"/>
          </p:cNvSpPr>
          <p:nvPr>
            <p:ph type="body" sz="quarter" idx="3"/>
          </p:nvPr>
        </p:nvSpPr>
        <p:spPr>
          <a:xfrm>
            <a:off x="4817910" y="1155180"/>
            <a:ext cx="3840480" cy="750887"/>
          </a:xfrm>
        </p:spPr>
        <p:txBody>
          <a:bodyPr/>
          <a:lstStyle/>
          <a:p>
            <a:r>
              <a:rPr lang="en-US" dirty="0" smtClean="0"/>
              <a:t>Partial Reconfiguration</a:t>
            </a:r>
            <a:endParaRPr lang="en-US" dirty="0"/>
          </a:p>
        </p:txBody>
      </p:sp>
      <p:sp>
        <p:nvSpPr>
          <p:cNvPr id="100" name="TextBox 99"/>
          <p:cNvSpPr txBox="1"/>
          <p:nvPr/>
        </p:nvSpPr>
        <p:spPr>
          <a:xfrm rot="16200000">
            <a:off x="7677393" y="3443920"/>
            <a:ext cx="2436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Figures from </a:t>
            </a:r>
            <a:r>
              <a:rPr lang="en-US" sz="1400" dirty="0" smtClean="0">
                <a:hlinkClick r:id="rId3"/>
              </a:rPr>
              <a:t>Xilinx UG909</a:t>
            </a:r>
            <a:endParaRPr lang="en-US" sz="1400" dirty="0"/>
          </a:p>
        </p:txBody>
      </p:sp>
      <p:sp>
        <p:nvSpPr>
          <p:cNvPr id="120" name="Rectangle 4"/>
          <p:cNvSpPr>
            <a:spLocks noChangeArrowheads="1"/>
          </p:cNvSpPr>
          <p:nvPr/>
        </p:nvSpPr>
        <p:spPr bwMode="auto">
          <a:xfrm>
            <a:off x="5524946" y="5360536"/>
            <a:ext cx="2487168" cy="369332"/>
          </a:xfrm>
          <a:prstGeom prst="rect">
            <a:avLst/>
          </a:prstGeom>
          <a:solidFill>
            <a:srgbClr val="C6D4E4"/>
          </a:solidFill>
          <a:ln w="12700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21" name="Line 5"/>
          <p:cNvSpPr>
            <a:spLocks noChangeShapeType="1"/>
          </p:cNvSpPr>
          <p:nvPr/>
        </p:nvSpPr>
        <p:spPr bwMode="auto">
          <a:xfrm flipV="1">
            <a:off x="6076950" y="4838772"/>
            <a:ext cx="0" cy="1381125"/>
          </a:xfrm>
          <a:prstGeom prst="line">
            <a:avLst/>
          </a:prstGeom>
          <a:noFill/>
          <a:ln w="12700">
            <a:solidFill>
              <a:schemeClr val="folHlink"/>
            </a:solidFill>
            <a:prstDash val="sysDot"/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2" name="Line 6"/>
          <p:cNvSpPr>
            <a:spLocks noChangeShapeType="1"/>
          </p:cNvSpPr>
          <p:nvPr/>
        </p:nvSpPr>
        <p:spPr bwMode="auto">
          <a:xfrm flipV="1">
            <a:off x="6683375" y="4838772"/>
            <a:ext cx="0" cy="1381125"/>
          </a:xfrm>
          <a:prstGeom prst="line">
            <a:avLst/>
          </a:prstGeom>
          <a:noFill/>
          <a:ln w="12700">
            <a:solidFill>
              <a:schemeClr val="folHlink"/>
            </a:solidFill>
            <a:prstDash val="sysDot"/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3" name="Line 7"/>
          <p:cNvSpPr>
            <a:spLocks noChangeShapeType="1"/>
          </p:cNvSpPr>
          <p:nvPr/>
        </p:nvSpPr>
        <p:spPr bwMode="auto">
          <a:xfrm flipV="1">
            <a:off x="7280275" y="4838772"/>
            <a:ext cx="0" cy="1381125"/>
          </a:xfrm>
          <a:prstGeom prst="line">
            <a:avLst/>
          </a:prstGeom>
          <a:noFill/>
          <a:ln w="12700">
            <a:solidFill>
              <a:schemeClr val="folHlink"/>
            </a:solidFill>
            <a:prstDash val="sysDot"/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4" name="Line 8"/>
          <p:cNvSpPr>
            <a:spLocks noChangeShapeType="1"/>
          </p:cNvSpPr>
          <p:nvPr/>
        </p:nvSpPr>
        <p:spPr bwMode="auto">
          <a:xfrm flipV="1">
            <a:off x="7848600" y="4838772"/>
            <a:ext cx="0" cy="1381125"/>
          </a:xfrm>
          <a:prstGeom prst="line">
            <a:avLst/>
          </a:prstGeom>
          <a:noFill/>
          <a:ln w="12700">
            <a:solidFill>
              <a:schemeClr val="folHlink"/>
            </a:solidFill>
            <a:prstDash val="sysDot"/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5" name="Freeform 9"/>
          <p:cNvSpPr>
            <a:spLocks/>
          </p:cNvSpPr>
          <p:nvPr/>
        </p:nvSpPr>
        <p:spPr bwMode="auto">
          <a:xfrm>
            <a:off x="5511808" y="4845652"/>
            <a:ext cx="2628900" cy="369332"/>
          </a:xfrm>
          <a:custGeom>
            <a:avLst/>
            <a:gdLst>
              <a:gd name="T0" fmla="*/ 0 w 1896"/>
              <a:gd name="T1" fmla="*/ 0 h 680"/>
              <a:gd name="T2" fmla="*/ 0 w 1896"/>
              <a:gd name="T3" fmla="*/ 2147483647 h 680"/>
              <a:gd name="T4" fmla="*/ 2147483647 w 1896"/>
              <a:gd name="T5" fmla="*/ 2147483647 h 680"/>
              <a:gd name="T6" fmla="*/ 0 60000 65536"/>
              <a:gd name="T7" fmla="*/ 0 60000 65536"/>
              <a:gd name="T8" fmla="*/ 0 60000 65536"/>
              <a:gd name="T9" fmla="*/ 0 w 1896"/>
              <a:gd name="T10" fmla="*/ 0 h 680"/>
              <a:gd name="T11" fmla="*/ 1896 w 1896"/>
              <a:gd name="T12" fmla="*/ 680 h 6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896" h="680">
                <a:moveTo>
                  <a:pt x="0" y="0"/>
                </a:moveTo>
                <a:lnTo>
                  <a:pt x="0" y="680"/>
                </a:lnTo>
                <a:lnTo>
                  <a:pt x="1896" y="68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" name="Text Box 10"/>
          <p:cNvSpPr txBox="1">
            <a:spLocks noChangeArrowheads="1"/>
          </p:cNvSpPr>
          <p:nvPr/>
        </p:nvSpPr>
        <p:spPr bwMode="auto">
          <a:xfrm rot="16200000">
            <a:off x="4641438" y="5317373"/>
            <a:ext cx="991427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en-US" sz="2000">
                <a:latin typeface="Arial Narrow" pitchFamily="34" charset="0"/>
              </a:rPr>
              <a:t>Function</a:t>
            </a:r>
          </a:p>
        </p:txBody>
      </p:sp>
      <p:sp>
        <p:nvSpPr>
          <p:cNvPr id="127" name="Rectangle 11"/>
          <p:cNvSpPr>
            <a:spLocks noChangeArrowheads="1"/>
          </p:cNvSpPr>
          <p:nvPr/>
        </p:nvSpPr>
        <p:spPr bwMode="auto">
          <a:xfrm>
            <a:off x="6064250" y="5326135"/>
            <a:ext cx="641350" cy="396875"/>
          </a:xfrm>
          <a:prstGeom prst="rect">
            <a:avLst/>
          </a:prstGeom>
          <a:solidFill>
            <a:schemeClr val="accent1">
              <a:alpha val="63000"/>
            </a:schemeClr>
          </a:solidFill>
          <a:ln w="57150">
            <a:noFill/>
            <a:miter lim="800000"/>
            <a:headEnd/>
            <a:tailEnd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anchor="ctr">
            <a:spAutoFit/>
          </a:bodyPr>
          <a:lstStyle/>
          <a:p>
            <a:pPr>
              <a:defRPr/>
            </a:pPr>
            <a:endParaRPr lang="en-US" sz="2000">
              <a:latin typeface="Arial Narrow" pitchFamily="34" charset="0"/>
            </a:endParaRPr>
          </a:p>
        </p:txBody>
      </p:sp>
      <p:sp>
        <p:nvSpPr>
          <p:cNvPr id="128" name="Rectangle 12"/>
          <p:cNvSpPr>
            <a:spLocks noChangeArrowheads="1"/>
          </p:cNvSpPr>
          <p:nvPr/>
        </p:nvSpPr>
        <p:spPr bwMode="auto">
          <a:xfrm>
            <a:off x="7002463" y="5326135"/>
            <a:ext cx="1009650" cy="396875"/>
          </a:xfrm>
          <a:prstGeom prst="rect">
            <a:avLst/>
          </a:prstGeom>
          <a:solidFill>
            <a:schemeClr val="accent2">
              <a:alpha val="63000"/>
            </a:schemeClr>
          </a:solidFill>
          <a:ln w="57150">
            <a:noFill/>
            <a:miter lim="800000"/>
            <a:headEnd/>
            <a:tailEnd/>
          </a:ln>
          <a:effectLst>
            <a:prstShdw prst="shdw17" dist="17961" dir="2700000">
              <a:schemeClr val="accent2">
                <a:gamma/>
                <a:shade val="60000"/>
                <a:invGamma/>
              </a:schemeClr>
            </a:prstShdw>
          </a:effectLst>
        </p:spPr>
        <p:txBody>
          <a:bodyPr anchor="ctr">
            <a:spAutoFit/>
          </a:bodyPr>
          <a:lstStyle/>
          <a:p>
            <a:pPr>
              <a:defRPr/>
            </a:pPr>
            <a:endParaRPr lang="en-US" sz="2000">
              <a:latin typeface="Arial Narrow" pitchFamily="34" charset="0"/>
            </a:endParaRPr>
          </a:p>
        </p:txBody>
      </p:sp>
      <p:sp>
        <p:nvSpPr>
          <p:cNvPr id="129" name="Rectangle 13"/>
          <p:cNvSpPr>
            <a:spLocks noChangeArrowheads="1"/>
          </p:cNvSpPr>
          <p:nvPr/>
        </p:nvSpPr>
        <p:spPr bwMode="auto">
          <a:xfrm>
            <a:off x="6799264" y="5326135"/>
            <a:ext cx="134937" cy="396875"/>
          </a:xfrm>
          <a:prstGeom prst="rect">
            <a:avLst/>
          </a:prstGeom>
          <a:gradFill rotWithShape="1">
            <a:gsLst>
              <a:gs pos="0">
                <a:schemeClr val="bg1">
                  <a:alpha val="63000"/>
                </a:schemeClr>
              </a:gs>
              <a:gs pos="100000">
                <a:schemeClr val="accent2"/>
              </a:gs>
            </a:gsLst>
            <a:lin ang="0" scaled="1"/>
          </a:gradFill>
          <a:ln w="57150">
            <a:noFill/>
            <a:miter lim="800000"/>
            <a:headEnd/>
            <a:tailEnd/>
          </a:ln>
          <a:effectLst>
            <a:prstShdw prst="shdw17" dist="17961" dir="2700000">
              <a:schemeClr val="bg1">
                <a:gamma/>
                <a:shade val="60000"/>
                <a:invGamma/>
              </a:schemeClr>
            </a:prstShdw>
          </a:effectLst>
        </p:spPr>
        <p:txBody>
          <a:bodyPr anchor="ctr">
            <a:spAutoFit/>
          </a:bodyPr>
          <a:lstStyle/>
          <a:p>
            <a:pPr>
              <a:defRPr/>
            </a:pPr>
            <a:endParaRPr lang="en-US" sz="2000">
              <a:latin typeface="Arial Narrow" pitchFamily="34" charset="0"/>
            </a:endParaRPr>
          </a:p>
        </p:txBody>
      </p:sp>
      <p:sp>
        <p:nvSpPr>
          <p:cNvPr id="130" name="Line 14"/>
          <p:cNvSpPr>
            <a:spLocks noChangeShapeType="1"/>
          </p:cNvSpPr>
          <p:nvPr/>
        </p:nvSpPr>
        <p:spPr bwMode="auto">
          <a:xfrm>
            <a:off x="6715125" y="5172145"/>
            <a:ext cx="2762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31" name="Line 15"/>
          <p:cNvSpPr>
            <a:spLocks noChangeShapeType="1"/>
          </p:cNvSpPr>
          <p:nvPr/>
        </p:nvSpPr>
        <p:spPr bwMode="auto">
          <a:xfrm>
            <a:off x="5505450" y="5172145"/>
            <a:ext cx="5715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32" name="Rectangle 16"/>
          <p:cNvSpPr>
            <a:spLocks noChangeArrowheads="1"/>
          </p:cNvSpPr>
          <p:nvPr/>
        </p:nvSpPr>
        <p:spPr bwMode="auto">
          <a:xfrm>
            <a:off x="5637214" y="5326135"/>
            <a:ext cx="354012" cy="396875"/>
          </a:xfrm>
          <a:prstGeom prst="rect">
            <a:avLst/>
          </a:prstGeom>
          <a:gradFill rotWithShape="1">
            <a:gsLst>
              <a:gs pos="0">
                <a:schemeClr val="bg1">
                  <a:alpha val="63000"/>
                </a:schemeClr>
              </a:gs>
              <a:gs pos="100000">
                <a:schemeClr val="accent1"/>
              </a:gs>
            </a:gsLst>
            <a:lin ang="0" scaled="1"/>
          </a:gradFill>
          <a:ln w="57150">
            <a:noFill/>
            <a:miter lim="800000"/>
            <a:headEnd/>
            <a:tailEnd/>
          </a:ln>
          <a:effectLst>
            <a:prstShdw prst="shdw17" dist="17961" dir="2700000">
              <a:schemeClr val="bg1">
                <a:gamma/>
                <a:shade val="60000"/>
                <a:invGamma/>
              </a:schemeClr>
            </a:prstShdw>
          </a:effectLst>
        </p:spPr>
        <p:txBody>
          <a:bodyPr anchor="ctr">
            <a:spAutoFit/>
          </a:bodyPr>
          <a:lstStyle/>
          <a:p>
            <a:pPr>
              <a:defRPr/>
            </a:pPr>
            <a:endParaRPr lang="en-US" sz="2000">
              <a:latin typeface="Arial Narrow" pitchFamily="34" charset="0"/>
            </a:endParaRPr>
          </a:p>
        </p:txBody>
      </p:sp>
      <p:sp>
        <p:nvSpPr>
          <p:cNvPr id="133" name="Text Box 17"/>
          <p:cNvSpPr txBox="1">
            <a:spLocks noChangeArrowheads="1"/>
          </p:cNvSpPr>
          <p:nvPr/>
        </p:nvSpPr>
        <p:spPr bwMode="auto">
          <a:xfrm>
            <a:off x="5032375" y="4159321"/>
            <a:ext cx="1310538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en-US" sz="1800">
                <a:latin typeface="Arial Narrow" pitchFamily="34" charset="0"/>
              </a:rPr>
              <a:t>Configuration</a:t>
            </a:r>
          </a:p>
          <a:p>
            <a:pPr algn="l"/>
            <a:r>
              <a:rPr lang="en-US" sz="1800">
                <a:latin typeface="Arial Narrow" pitchFamily="34" charset="0"/>
              </a:rPr>
              <a:t>Overhead</a:t>
            </a:r>
          </a:p>
        </p:txBody>
      </p:sp>
      <p:sp>
        <p:nvSpPr>
          <p:cNvPr id="134" name="Text Box 18"/>
          <p:cNvSpPr txBox="1">
            <a:spLocks noChangeArrowheads="1"/>
          </p:cNvSpPr>
          <p:nvPr/>
        </p:nvSpPr>
        <p:spPr bwMode="auto">
          <a:xfrm>
            <a:off x="6518275" y="4159321"/>
            <a:ext cx="1510487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en-US" sz="1800" b="1">
                <a:solidFill>
                  <a:schemeClr val="accent2"/>
                </a:solidFill>
                <a:latin typeface="Arial Narrow" pitchFamily="34" charset="0"/>
              </a:rPr>
              <a:t>Re</a:t>
            </a:r>
            <a:r>
              <a:rPr lang="en-US" sz="1800">
                <a:latin typeface="Arial Narrow" pitchFamily="34" charset="0"/>
              </a:rPr>
              <a:t>configuration</a:t>
            </a:r>
          </a:p>
          <a:p>
            <a:pPr algn="l"/>
            <a:r>
              <a:rPr lang="en-US" sz="1800">
                <a:latin typeface="Arial Narrow" pitchFamily="34" charset="0"/>
              </a:rPr>
              <a:t>Overhead</a:t>
            </a:r>
          </a:p>
        </p:txBody>
      </p:sp>
      <p:sp>
        <p:nvSpPr>
          <p:cNvPr id="135" name="Line 19"/>
          <p:cNvSpPr>
            <a:spLocks noChangeShapeType="1"/>
          </p:cNvSpPr>
          <p:nvPr/>
        </p:nvSpPr>
        <p:spPr bwMode="auto">
          <a:xfrm>
            <a:off x="5572125" y="4753045"/>
            <a:ext cx="228600" cy="3952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36" name="Line 20"/>
          <p:cNvSpPr>
            <a:spLocks noChangeShapeType="1"/>
          </p:cNvSpPr>
          <p:nvPr/>
        </p:nvSpPr>
        <p:spPr bwMode="auto">
          <a:xfrm flipH="1">
            <a:off x="6848475" y="4753045"/>
            <a:ext cx="133350" cy="3952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37" name="Text Box 21"/>
          <p:cNvSpPr txBox="1">
            <a:spLocks noChangeArrowheads="1"/>
          </p:cNvSpPr>
          <p:nvPr/>
        </p:nvSpPr>
        <p:spPr bwMode="auto">
          <a:xfrm>
            <a:off x="5438776" y="6254822"/>
            <a:ext cx="650875" cy="5232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latin typeface="Arial Narrow" pitchFamily="34" charset="0"/>
              </a:rPr>
              <a:t>Power On</a:t>
            </a:r>
          </a:p>
        </p:txBody>
      </p:sp>
      <p:sp>
        <p:nvSpPr>
          <p:cNvPr id="138" name="Text Box 22"/>
          <p:cNvSpPr txBox="1">
            <a:spLocks noChangeArrowheads="1"/>
          </p:cNvSpPr>
          <p:nvPr/>
        </p:nvSpPr>
        <p:spPr bwMode="auto">
          <a:xfrm>
            <a:off x="7515226" y="6254821"/>
            <a:ext cx="650875" cy="5232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latin typeface="Arial Narrow" pitchFamily="34" charset="0"/>
              </a:rPr>
              <a:t>Shut</a:t>
            </a:r>
          </a:p>
          <a:p>
            <a:r>
              <a:rPr lang="en-US" sz="1400">
                <a:latin typeface="Arial Narrow" pitchFamily="34" charset="0"/>
              </a:rPr>
              <a:t>Down</a:t>
            </a:r>
          </a:p>
        </p:txBody>
      </p:sp>
      <p:sp>
        <p:nvSpPr>
          <p:cNvPr id="139" name="Text Box 23"/>
          <p:cNvSpPr txBox="1">
            <a:spLocks noChangeArrowheads="1"/>
          </p:cNvSpPr>
          <p:nvPr/>
        </p:nvSpPr>
        <p:spPr bwMode="auto">
          <a:xfrm>
            <a:off x="6496051" y="6418334"/>
            <a:ext cx="647408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en-US" sz="2000">
                <a:latin typeface="Arial Narrow" pitchFamily="34" charset="0"/>
              </a:rPr>
              <a:t>Time</a:t>
            </a:r>
          </a:p>
        </p:txBody>
      </p:sp>
      <p:pic>
        <p:nvPicPr>
          <p:cNvPr id="140" name="Picture 24"/>
          <p:cNvPicPr>
            <a:picLocks noChangeAspect="1" noChangeArrowheads="1"/>
          </p:cNvPicPr>
          <p:nvPr/>
        </p:nvPicPr>
        <p:blipFill>
          <a:blip r:embed="rId4" cstate="print"/>
          <a:srcRect l="20232" t="13889" r="28728" b="18034"/>
          <a:stretch>
            <a:fillRect/>
          </a:stretch>
        </p:blipFill>
        <p:spPr bwMode="auto">
          <a:xfrm>
            <a:off x="5789614" y="1930470"/>
            <a:ext cx="2135187" cy="21351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41" name="Picture 25" descr="clip_image001"/>
          <p:cNvPicPr>
            <a:picLocks noChangeAspect="1" noChangeArrowheads="1"/>
          </p:cNvPicPr>
          <p:nvPr/>
        </p:nvPicPr>
        <p:blipFill>
          <a:blip r:embed="rId5" cstate="print"/>
          <a:srcRect l="20232" t="13498" r="29004" b="17470"/>
          <a:stretch>
            <a:fillRect/>
          </a:stretch>
        </p:blipFill>
        <p:spPr bwMode="auto">
          <a:xfrm>
            <a:off x="5803901" y="1932058"/>
            <a:ext cx="2079625" cy="212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26" descr="clip_image001"/>
          <p:cNvPicPr>
            <a:picLocks noChangeAspect="1" noChangeArrowheads="1"/>
          </p:cNvPicPr>
          <p:nvPr/>
        </p:nvPicPr>
        <p:blipFill>
          <a:blip r:embed="rId6" cstate="print"/>
          <a:srcRect l="20313" t="13715" r="29167" b="17535"/>
          <a:stretch>
            <a:fillRect/>
          </a:stretch>
        </p:blipFill>
        <p:spPr bwMode="auto">
          <a:xfrm>
            <a:off x="5789614" y="1925708"/>
            <a:ext cx="2090737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" name="Line 27"/>
          <p:cNvSpPr>
            <a:spLocks noChangeShapeType="1"/>
          </p:cNvSpPr>
          <p:nvPr/>
        </p:nvSpPr>
        <p:spPr bwMode="auto">
          <a:xfrm>
            <a:off x="5511800" y="4807020"/>
            <a:ext cx="0" cy="1422400"/>
          </a:xfrm>
          <a:prstGeom prst="line">
            <a:avLst/>
          </a:prstGeom>
          <a:noFill/>
          <a:ln w="38100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44" name="Rectangle 4"/>
          <p:cNvSpPr>
            <a:spLocks noChangeArrowheads="1"/>
          </p:cNvSpPr>
          <p:nvPr/>
        </p:nvSpPr>
        <p:spPr bwMode="auto">
          <a:xfrm>
            <a:off x="1110277" y="5382232"/>
            <a:ext cx="2505074" cy="369332"/>
          </a:xfrm>
          <a:prstGeom prst="rect">
            <a:avLst/>
          </a:prstGeom>
          <a:solidFill>
            <a:srgbClr val="C6D4E4"/>
          </a:solidFill>
          <a:ln w="12700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45" name="Line 5"/>
          <p:cNvSpPr>
            <a:spLocks noChangeShapeType="1"/>
          </p:cNvSpPr>
          <p:nvPr/>
        </p:nvSpPr>
        <p:spPr bwMode="auto">
          <a:xfrm flipV="1">
            <a:off x="1691301" y="4843534"/>
            <a:ext cx="0" cy="1381125"/>
          </a:xfrm>
          <a:prstGeom prst="line">
            <a:avLst/>
          </a:prstGeom>
          <a:noFill/>
          <a:ln w="12700">
            <a:solidFill>
              <a:schemeClr val="folHlink"/>
            </a:solidFill>
            <a:prstDash val="sysDot"/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46" name="Line 6"/>
          <p:cNvSpPr>
            <a:spLocks noChangeShapeType="1"/>
          </p:cNvSpPr>
          <p:nvPr/>
        </p:nvSpPr>
        <p:spPr bwMode="auto">
          <a:xfrm flipV="1">
            <a:off x="2297726" y="4843534"/>
            <a:ext cx="0" cy="1381125"/>
          </a:xfrm>
          <a:prstGeom prst="line">
            <a:avLst/>
          </a:prstGeom>
          <a:noFill/>
          <a:ln w="12700">
            <a:solidFill>
              <a:schemeClr val="folHlink"/>
            </a:solidFill>
            <a:prstDash val="sysDot"/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47" name="Line 7"/>
          <p:cNvSpPr>
            <a:spLocks noChangeShapeType="1"/>
          </p:cNvSpPr>
          <p:nvPr/>
        </p:nvSpPr>
        <p:spPr bwMode="auto">
          <a:xfrm flipV="1">
            <a:off x="2894626" y="4843534"/>
            <a:ext cx="0" cy="1381125"/>
          </a:xfrm>
          <a:prstGeom prst="line">
            <a:avLst/>
          </a:prstGeom>
          <a:noFill/>
          <a:ln w="12700">
            <a:solidFill>
              <a:schemeClr val="folHlink"/>
            </a:solidFill>
            <a:prstDash val="sysDot"/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48" name="Line 8"/>
          <p:cNvSpPr>
            <a:spLocks noChangeShapeType="1"/>
          </p:cNvSpPr>
          <p:nvPr/>
        </p:nvSpPr>
        <p:spPr bwMode="auto">
          <a:xfrm flipV="1">
            <a:off x="3462951" y="4843534"/>
            <a:ext cx="0" cy="1381125"/>
          </a:xfrm>
          <a:prstGeom prst="line">
            <a:avLst/>
          </a:prstGeom>
          <a:noFill/>
          <a:ln w="12700">
            <a:solidFill>
              <a:schemeClr val="folHlink"/>
            </a:solidFill>
            <a:prstDash val="sysDot"/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49" name="Freeform 9"/>
          <p:cNvSpPr>
            <a:spLocks/>
          </p:cNvSpPr>
          <p:nvPr/>
        </p:nvSpPr>
        <p:spPr bwMode="auto">
          <a:xfrm>
            <a:off x="1119807" y="4856233"/>
            <a:ext cx="2628900" cy="369332"/>
          </a:xfrm>
          <a:custGeom>
            <a:avLst/>
            <a:gdLst>
              <a:gd name="T0" fmla="*/ 0 w 1896"/>
              <a:gd name="T1" fmla="*/ 0 h 680"/>
              <a:gd name="T2" fmla="*/ 0 w 1896"/>
              <a:gd name="T3" fmla="*/ 2147483647 h 680"/>
              <a:gd name="T4" fmla="*/ 2147483647 w 1896"/>
              <a:gd name="T5" fmla="*/ 2147483647 h 680"/>
              <a:gd name="T6" fmla="*/ 0 60000 65536"/>
              <a:gd name="T7" fmla="*/ 0 60000 65536"/>
              <a:gd name="T8" fmla="*/ 0 60000 65536"/>
              <a:gd name="T9" fmla="*/ 0 w 1896"/>
              <a:gd name="T10" fmla="*/ 0 h 680"/>
              <a:gd name="T11" fmla="*/ 1896 w 1896"/>
              <a:gd name="T12" fmla="*/ 680 h 6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896" h="680">
                <a:moveTo>
                  <a:pt x="0" y="0"/>
                </a:moveTo>
                <a:lnTo>
                  <a:pt x="0" y="680"/>
                </a:lnTo>
                <a:lnTo>
                  <a:pt x="1896" y="68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50" name="Text Box 10"/>
          <p:cNvSpPr txBox="1">
            <a:spLocks noChangeArrowheads="1"/>
          </p:cNvSpPr>
          <p:nvPr/>
        </p:nvSpPr>
        <p:spPr bwMode="auto">
          <a:xfrm rot="16200000">
            <a:off x="255789" y="5322135"/>
            <a:ext cx="991427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en-US" sz="2000">
                <a:latin typeface="Arial Narrow" pitchFamily="34" charset="0"/>
              </a:rPr>
              <a:t>Function</a:t>
            </a:r>
          </a:p>
        </p:txBody>
      </p:sp>
      <p:sp>
        <p:nvSpPr>
          <p:cNvPr id="151" name="Rectangle 11"/>
          <p:cNvSpPr>
            <a:spLocks noChangeArrowheads="1"/>
          </p:cNvSpPr>
          <p:nvPr/>
        </p:nvSpPr>
        <p:spPr bwMode="auto">
          <a:xfrm>
            <a:off x="1678601" y="5469010"/>
            <a:ext cx="1936750" cy="396875"/>
          </a:xfrm>
          <a:prstGeom prst="rect">
            <a:avLst/>
          </a:prstGeom>
          <a:solidFill>
            <a:schemeClr val="accent1">
              <a:alpha val="63000"/>
            </a:schemeClr>
          </a:solidFill>
          <a:ln w="57150">
            <a:noFill/>
            <a:miter lim="800000"/>
            <a:headEnd/>
            <a:tailEnd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anchor="ctr">
            <a:spAutoFit/>
          </a:bodyPr>
          <a:lstStyle/>
          <a:p>
            <a:pPr>
              <a:defRPr/>
            </a:pPr>
            <a:endParaRPr lang="en-US" sz="2000">
              <a:latin typeface="Arial Narrow" pitchFamily="34" charset="0"/>
            </a:endParaRPr>
          </a:p>
        </p:txBody>
      </p:sp>
      <p:sp>
        <p:nvSpPr>
          <p:cNvPr id="152" name="Rectangle 12"/>
          <p:cNvSpPr>
            <a:spLocks noChangeArrowheads="1"/>
          </p:cNvSpPr>
          <p:nvPr/>
        </p:nvSpPr>
        <p:spPr bwMode="auto">
          <a:xfrm>
            <a:off x="2610462" y="5130872"/>
            <a:ext cx="1009650" cy="396875"/>
          </a:xfrm>
          <a:prstGeom prst="rect">
            <a:avLst/>
          </a:prstGeom>
          <a:solidFill>
            <a:schemeClr val="accent2">
              <a:alpha val="63000"/>
            </a:schemeClr>
          </a:solidFill>
          <a:ln w="57150">
            <a:noFill/>
            <a:miter lim="800000"/>
            <a:headEnd/>
            <a:tailEnd/>
          </a:ln>
          <a:effectLst>
            <a:prstShdw prst="shdw17" dist="17961" dir="2700000">
              <a:schemeClr val="accent2">
                <a:gamma/>
                <a:shade val="60000"/>
                <a:invGamma/>
              </a:schemeClr>
            </a:prstShdw>
          </a:effectLst>
        </p:spPr>
        <p:txBody>
          <a:bodyPr anchor="ctr">
            <a:spAutoFit/>
          </a:bodyPr>
          <a:lstStyle/>
          <a:p>
            <a:pPr>
              <a:defRPr/>
            </a:pPr>
            <a:endParaRPr lang="en-US" sz="2000">
              <a:latin typeface="Arial Narrow" pitchFamily="34" charset="0"/>
            </a:endParaRPr>
          </a:p>
        </p:txBody>
      </p:sp>
      <p:sp>
        <p:nvSpPr>
          <p:cNvPr id="153" name="Rectangle 13"/>
          <p:cNvSpPr>
            <a:spLocks noChangeArrowheads="1"/>
          </p:cNvSpPr>
          <p:nvPr/>
        </p:nvSpPr>
        <p:spPr bwMode="auto">
          <a:xfrm>
            <a:off x="2413615" y="5130872"/>
            <a:ext cx="134937" cy="396875"/>
          </a:xfrm>
          <a:prstGeom prst="rect">
            <a:avLst/>
          </a:prstGeom>
          <a:gradFill rotWithShape="1">
            <a:gsLst>
              <a:gs pos="0">
                <a:schemeClr val="bg1">
                  <a:alpha val="63000"/>
                </a:schemeClr>
              </a:gs>
              <a:gs pos="100000">
                <a:schemeClr val="accent2"/>
              </a:gs>
            </a:gsLst>
            <a:lin ang="0" scaled="1"/>
          </a:gradFill>
          <a:ln w="57150">
            <a:noFill/>
            <a:miter lim="800000"/>
            <a:headEnd/>
            <a:tailEnd/>
          </a:ln>
          <a:effectLst>
            <a:prstShdw prst="shdw17" dist="17961" dir="2700000">
              <a:schemeClr val="bg1">
                <a:gamma/>
                <a:shade val="60000"/>
                <a:invGamma/>
              </a:schemeClr>
            </a:prstShdw>
          </a:effectLst>
        </p:spPr>
        <p:txBody>
          <a:bodyPr anchor="ctr">
            <a:spAutoFit/>
          </a:bodyPr>
          <a:lstStyle/>
          <a:p>
            <a:pPr>
              <a:defRPr/>
            </a:pPr>
            <a:endParaRPr lang="en-US" sz="2000">
              <a:latin typeface="Arial Narrow" pitchFamily="34" charset="0"/>
            </a:endParaRPr>
          </a:p>
        </p:txBody>
      </p:sp>
      <p:sp>
        <p:nvSpPr>
          <p:cNvPr id="154" name="Line 14"/>
          <p:cNvSpPr>
            <a:spLocks noChangeShapeType="1"/>
          </p:cNvSpPr>
          <p:nvPr/>
        </p:nvSpPr>
        <p:spPr bwMode="auto">
          <a:xfrm>
            <a:off x="2329476" y="4967357"/>
            <a:ext cx="2762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55" name="Line 15"/>
          <p:cNvSpPr>
            <a:spLocks noChangeShapeType="1"/>
          </p:cNvSpPr>
          <p:nvPr/>
        </p:nvSpPr>
        <p:spPr bwMode="auto">
          <a:xfrm>
            <a:off x="1119801" y="5176907"/>
            <a:ext cx="5715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56" name="Rectangle 16"/>
          <p:cNvSpPr>
            <a:spLocks noChangeArrowheads="1"/>
          </p:cNvSpPr>
          <p:nvPr/>
        </p:nvSpPr>
        <p:spPr bwMode="auto">
          <a:xfrm>
            <a:off x="1251565" y="5469010"/>
            <a:ext cx="354012" cy="396875"/>
          </a:xfrm>
          <a:prstGeom prst="rect">
            <a:avLst/>
          </a:prstGeom>
          <a:gradFill rotWithShape="1">
            <a:gsLst>
              <a:gs pos="0">
                <a:schemeClr val="bg1">
                  <a:alpha val="63000"/>
                </a:schemeClr>
              </a:gs>
              <a:gs pos="100000">
                <a:schemeClr val="accent1"/>
              </a:gs>
            </a:gsLst>
            <a:lin ang="0" scaled="1"/>
          </a:gradFill>
          <a:ln w="57150">
            <a:noFill/>
            <a:miter lim="800000"/>
            <a:headEnd/>
            <a:tailEnd/>
          </a:ln>
          <a:effectLst>
            <a:prstShdw prst="shdw17" dist="17961" dir="2700000">
              <a:schemeClr val="bg1">
                <a:gamma/>
                <a:shade val="60000"/>
                <a:invGamma/>
              </a:schemeClr>
            </a:prstShdw>
          </a:effectLst>
        </p:spPr>
        <p:txBody>
          <a:bodyPr anchor="ctr">
            <a:spAutoFit/>
          </a:bodyPr>
          <a:lstStyle/>
          <a:p>
            <a:pPr>
              <a:defRPr/>
            </a:pPr>
            <a:endParaRPr lang="en-US" sz="2000">
              <a:latin typeface="Arial Narrow" pitchFamily="34" charset="0"/>
            </a:endParaRPr>
          </a:p>
        </p:txBody>
      </p:sp>
      <p:sp>
        <p:nvSpPr>
          <p:cNvPr id="157" name="Text Box 17"/>
          <p:cNvSpPr txBox="1">
            <a:spLocks noChangeArrowheads="1"/>
          </p:cNvSpPr>
          <p:nvPr/>
        </p:nvSpPr>
        <p:spPr bwMode="auto">
          <a:xfrm>
            <a:off x="646726" y="4164082"/>
            <a:ext cx="1310538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en-US" sz="1800">
                <a:latin typeface="Arial Narrow" pitchFamily="34" charset="0"/>
              </a:rPr>
              <a:t>Configuration</a:t>
            </a:r>
          </a:p>
          <a:p>
            <a:pPr algn="l"/>
            <a:r>
              <a:rPr lang="en-US" sz="1800">
                <a:latin typeface="Arial Narrow" pitchFamily="34" charset="0"/>
              </a:rPr>
              <a:t>Overhead</a:t>
            </a:r>
          </a:p>
        </p:txBody>
      </p:sp>
      <p:sp>
        <p:nvSpPr>
          <p:cNvPr id="158" name="Text Box 18"/>
          <p:cNvSpPr txBox="1">
            <a:spLocks noChangeArrowheads="1"/>
          </p:cNvSpPr>
          <p:nvPr/>
        </p:nvSpPr>
        <p:spPr bwMode="auto">
          <a:xfrm>
            <a:off x="2132626" y="4021208"/>
            <a:ext cx="1510487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en-US" sz="1800" b="1">
                <a:solidFill>
                  <a:schemeClr val="accent2"/>
                </a:solidFill>
                <a:latin typeface="Arial Narrow" pitchFamily="34" charset="0"/>
              </a:rPr>
              <a:t>Re</a:t>
            </a:r>
            <a:r>
              <a:rPr lang="en-US" sz="1800">
                <a:latin typeface="Arial Narrow" pitchFamily="34" charset="0"/>
              </a:rPr>
              <a:t>configuration</a:t>
            </a:r>
          </a:p>
          <a:p>
            <a:pPr algn="l"/>
            <a:r>
              <a:rPr lang="en-US" sz="1800">
                <a:latin typeface="Arial Narrow" pitchFamily="34" charset="0"/>
              </a:rPr>
              <a:t>Overhead</a:t>
            </a:r>
          </a:p>
        </p:txBody>
      </p:sp>
      <p:sp>
        <p:nvSpPr>
          <p:cNvPr id="159" name="Line 19"/>
          <p:cNvSpPr>
            <a:spLocks noChangeShapeType="1"/>
          </p:cNvSpPr>
          <p:nvPr/>
        </p:nvSpPr>
        <p:spPr bwMode="auto">
          <a:xfrm>
            <a:off x="1186476" y="4757807"/>
            <a:ext cx="228600" cy="3952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60" name="Line 20"/>
          <p:cNvSpPr>
            <a:spLocks noChangeShapeType="1"/>
          </p:cNvSpPr>
          <p:nvPr/>
        </p:nvSpPr>
        <p:spPr bwMode="auto">
          <a:xfrm flipH="1">
            <a:off x="2462827" y="4586357"/>
            <a:ext cx="123825" cy="3571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61" name="Text Box 21"/>
          <p:cNvSpPr txBox="1">
            <a:spLocks noChangeArrowheads="1"/>
          </p:cNvSpPr>
          <p:nvPr/>
        </p:nvSpPr>
        <p:spPr bwMode="auto">
          <a:xfrm>
            <a:off x="1053127" y="6259584"/>
            <a:ext cx="650875" cy="5232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latin typeface="Arial Narrow" pitchFamily="34" charset="0"/>
              </a:rPr>
              <a:t>Power On</a:t>
            </a:r>
          </a:p>
        </p:txBody>
      </p:sp>
      <p:sp>
        <p:nvSpPr>
          <p:cNvPr id="162" name="Text Box 22"/>
          <p:cNvSpPr txBox="1">
            <a:spLocks noChangeArrowheads="1"/>
          </p:cNvSpPr>
          <p:nvPr/>
        </p:nvSpPr>
        <p:spPr bwMode="auto">
          <a:xfrm>
            <a:off x="3129577" y="6259583"/>
            <a:ext cx="650875" cy="5232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latin typeface="Arial Narrow" pitchFamily="34" charset="0"/>
              </a:rPr>
              <a:t>Shut</a:t>
            </a:r>
          </a:p>
          <a:p>
            <a:r>
              <a:rPr lang="en-US" sz="1400">
                <a:latin typeface="Arial Narrow" pitchFamily="34" charset="0"/>
              </a:rPr>
              <a:t>Down</a:t>
            </a:r>
          </a:p>
        </p:txBody>
      </p:sp>
      <p:sp>
        <p:nvSpPr>
          <p:cNvPr id="163" name="Text Box 23"/>
          <p:cNvSpPr txBox="1">
            <a:spLocks noChangeArrowheads="1"/>
          </p:cNvSpPr>
          <p:nvPr/>
        </p:nvSpPr>
        <p:spPr bwMode="auto">
          <a:xfrm>
            <a:off x="2110402" y="6423096"/>
            <a:ext cx="647408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en-US" sz="2000">
                <a:latin typeface="Arial Narrow" pitchFamily="34" charset="0"/>
              </a:rPr>
              <a:t>Time</a:t>
            </a:r>
          </a:p>
        </p:txBody>
      </p:sp>
      <p:pic>
        <p:nvPicPr>
          <p:cNvPr id="164" name="Picture 24"/>
          <p:cNvPicPr>
            <a:picLocks noChangeAspect="1" noChangeArrowheads="1"/>
          </p:cNvPicPr>
          <p:nvPr/>
        </p:nvPicPr>
        <p:blipFill>
          <a:blip r:embed="rId4" cstate="print"/>
          <a:srcRect l="20232" t="13889" r="28728" b="18034"/>
          <a:stretch>
            <a:fillRect/>
          </a:stretch>
        </p:blipFill>
        <p:spPr bwMode="auto">
          <a:xfrm>
            <a:off x="1403965" y="1935232"/>
            <a:ext cx="2135187" cy="21351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65" name="Picture 25" descr="clip_image001"/>
          <p:cNvPicPr>
            <a:picLocks noChangeAspect="1" noChangeArrowheads="1"/>
          </p:cNvPicPr>
          <p:nvPr/>
        </p:nvPicPr>
        <p:blipFill>
          <a:blip r:embed="rId6" cstate="print"/>
          <a:srcRect l="20313" t="13715" r="29167" b="17535"/>
          <a:stretch>
            <a:fillRect/>
          </a:stretch>
        </p:blipFill>
        <p:spPr bwMode="auto">
          <a:xfrm>
            <a:off x="1403965" y="1930470"/>
            <a:ext cx="2090737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6" name="Line 26"/>
          <p:cNvSpPr>
            <a:spLocks noChangeShapeType="1"/>
          </p:cNvSpPr>
          <p:nvPr/>
        </p:nvSpPr>
        <p:spPr bwMode="auto">
          <a:xfrm>
            <a:off x="1126151" y="4828698"/>
            <a:ext cx="0" cy="1371600"/>
          </a:xfrm>
          <a:prstGeom prst="line">
            <a:avLst/>
          </a:prstGeom>
          <a:noFill/>
          <a:ln w="38100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pic>
        <p:nvPicPr>
          <p:cNvPr id="167" name="Picture 27" descr="Picture2"/>
          <p:cNvPicPr>
            <a:picLocks noChangeAspect="1" noChangeArrowheads="1"/>
          </p:cNvPicPr>
          <p:nvPr/>
        </p:nvPicPr>
        <p:blipFill>
          <a:blip r:embed="rId7" cstate="print"/>
          <a:srcRect l="25826" r="18318"/>
          <a:stretch>
            <a:fillRect/>
          </a:stretch>
        </p:blipFill>
        <p:spPr bwMode="auto">
          <a:xfrm>
            <a:off x="1948476" y="1935234"/>
            <a:ext cx="1181100" cy="84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552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252"/>
    </mc:Choice>
    <mc:Fallback xmlns="">
      <p:transition xmlns:p14="http://schemas.microsoft.com/office/powerpoint/2010/main" spd="slow" advTm="9025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 -0.00092 L 0.06041 -0.00092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041 -0.00092 L 0.13958 -0.00092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958 -0.00093 L 0.15833 -0.00093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833 -0.00092 L 0.27257 -0.0009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 -0.00092 L 0.06041 -0.00092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041 -0.00092 L 0.13958 -0.00092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958 -0.00093 L 0.15833 -0.00093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833 -0.00092 L 0.27257 -0.00092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 animBg="1"/>
      <p:bldP spid="143" grpId="1" animBg="1"/>
      <p:bldP spid="143" grpId="2" animBg="1"/>
      <p:bldP spid="143" grpId="3" animBg="1"/>
      <p:bldP spid="166" grpId="0" animBg="1"/>
      <p:bldP spid="166" grpId="1" animBg="1"/>
      <p:bldP spid="166" grpId="2" animBg="1"/>
      <p:bldP spid="166" grpId="3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Detailed Functionality</a:t>
            </a:r>
            <a:br>
              <a:rPr lang="en-US" dirty="0"/>
            </a:br>
            <a:r>
              <a:rPr lang="en-US" sz="2800" dirty="0"/>
              <a:t>Dynamic </a:t>
            </a:r>
            <a:r>
              <a:rPr lang="en-US" sz="2800" dirty="0" smtClean="0"/>
              <a:t>Reconfiguration (Silva)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Reconfigurable Partitions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Reconfigurable Modules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3346002" y="5951980"/>
            <a:ext cx="2436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Figures from </a:t>
            </a:r>
            <a:r>
              <a:rPr lang="en-US" sz="1400" dirty="0" smtClean="0">
                <a:hlinkClick r:id="rId2"/>
              </a:rPr>
              <a:t>Xilinx UG909</a:t>
            </a:r>
            <a:endParaRPr lang="en-US" sz="1400" dirty="0"/>
          </a:p>
        </p:txBody>
      </p:sp>
      <p:sp>
        <p:nvSpPr>
          <p:cNvPr id="55" name="Rectangle 10"/>
          <p:cNvSpPr>
            <a:spLocks noChangeArrowheads="1"/>
          </p:cNvSpPr>
          <p:nvPr/>
        </p:nvSpPr>
        <p:spPr bwMode="auto">
          <a:xfrm>
            <a:off x="1593402" y="2900947"/>
            <a:ext cx="1752600" cy="2590800"/>
          </a:xfrm>
          <a:prstGeom prst="rect">
            <a:avLst/>
          </a:prstGeom>
          <a:solidFill>
            <a:srgbClr val="969696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 dirty="0"/>
          </a:p>
        </p:txBody>
      </p:sp>
      <p:sp>
        <p:nvSpPr>
          <p:cNvPr id="56" name="Rectangle 11"/>
          <p:cNvSpPr>
            <a:spLocks noChangeArrowheads="1"/>
          </p:cNvSpPr>
          <p:nvPr/>
        </p:nvSpPr>
        <p:spPr bwMode="auto">
          <a:xfrm>
            <a:off x="2126802" y="3053347"/>
            <a:ext cx="1066800" cy="533400"/>
          </a:xfrm>
          <a:prstGeom prst="rect">
            <a:avLst/>
          </a:prstGeom>
          <a:solidFill>
            <a:srgbClr val="99CCFF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 dirty="0"/>
          </a:p>
        </p:txBody>
      </p:sp>
      <p:sp>
        <p:nvSpPr>
          <p:cNvPr id="57" name="Rectangle 12"/>
          <p:cNvSpPr>
            <a:spLocks noChangeArrowheads="1"/>
          </p:cNvSpPr>
          <p:nvPr/>
        </p:nvSpPr>
        <p:spPr bwMode="auto">
          <a:xfrm>
            <a:off x="2126802" y="3739147"/>
            <a:ext cx="1066800" cy="533400"/>
          </a:xfrm>
          <a:prstGeom prst="rect">
            <a:avLst/>
          </a:prstGeom>
          <a:solidFill>
            <a:srgbClr val="CC99FF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 dirty="0"/>
          </a:p>
        </p:txBody>
      </p:sp>
      <p:sp>
        <p:nvSpPr>
          <p:cNvPr id="58" name="Rectangle 13"/>
          <p:cNvSpPr>
            <a:spLocks noChangeArrowheads="1"/>
          </p:cNvSpPr>
          <p:nvPr/>
        </p:nvSpPr>
        <p:spPr bwMode="auto">
          <a:xfrm>
            <a:off x="2126802" y="4424947"/>
            <a:ext cx="1066800" cy="533400"/>
          </a:xfrm>
          <a:prstGeom prst="rect">
            <a:avLst/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 dirty="0"/>
          </a:p>
        </p:txBody>
      </p:sp>
      <p:sp>
        <p:nvSpPr>
          <p:cNvPr id="59" name="Text Box 14"/>
          <p:cNvSpPr txBox="1">
            <a:spLocks noChangeArrowheads="1"/>
          </p:cNvSpPr>
          <p:nvPr/>
        </p:nvSpPr>
        <p:spPr bwMode="auto">
          <a:xfrm>
            <a:off x="2204252" y="3129547"/>
            <a:ext cx="956352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 dirty="0" smtClean="0"/>
              <a:t>RP “A”</a:t>
            </a:r>
            <a:endParaRPr lang="en-US" b="1" dirty="0"/>
          </a:p>
        </p:txBody>
      </p:sp>
      <p:sp>
        <p:nvSpPr>
          <p:cNvPr id="60" name="Text Box 15"/>
          <p:cNvSpPr txBox="1">
            <a:spLocks noChangeArrowheads="1"/>
          </p:cNvSpPr>
          <p:nvPr/>
        </p:nvSpPr>
        <p:spPr bwMode="auto">
          <a:xfrm>
            <a:off x="2074415" y="5034547"/>
            <a:ext cx="738187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1" dirty="0"/>
              <a:t>Static</a:t>
            </a:r>
          </a:p>
        </p:txBody>
      </p:sp>
      <p:sp>
        <p:nvSpPr>
          <p:cNvPr id="61" name="Text Box 16"/>
          <p:cNvSpPr txBox="1">
            <a:spLocks noChangeArrowheads="1"/>
          </p:cNvSpPr>
          <p:nvPr/>
        </p:nvSpPr>
        <p:spPr bwMode="auto">
          <a:xfrm>
            <a:off x="2204252" y="3829635"/>
            <a:ext cx="956352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 dirty="0" smtClean="0"/>
              <a:t>RP “B”</a:t>
            </a:r>
            <a:endParaRPr lang="en-US" b="1" dirty="0"/>
          </a:p>
        </p:txBody>
      </p:sp>
      <p:sp>
        <p:nvSpPr>
          <p:cNvPr id="62" name="Text Box 17"/>
          <p:cNvSpPr txBox="1">
            <a:spLocks noChangeArrowheads="1"/>
          </p:cNvSpPr>
          <p:nvPr/>
        </p:nvSpPr>
        <p:spPr bwMode="auto">
          <a:xfrm>
            <a:off x="2204252" y="4515435"/>
            <a:ext cx="956352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 dirty="0" smtClean="0"/>
              <a:t>RP “C”</a:t>
            </a:r>
            <a:endParaRPr lang="en-US" b="1" dirty="0"/>
          </a:p>
        </p:txBody>
      </p:sp>
      <p:grpSp>
        <p:nvGrpSpPr>
          <p:cNvPr id="63" name="Group 18"/>
          <p:cNvGrpSpPr>
            <a:grpSpLocks/>
          </p:cNvGrpSpPr>
          <p:nvPr/>
        </p:nvGrpSpPr>
        <p:grpSpPr bwMode="auto">
          <a:xfrm>
            <a:off x="5568855" y="2748547"/>
            <a:ext cx="1905000" cy="838200"/>
            <a:chOff x="3648" y="1680"/>
            <a:chExt cx="1200" cy="528"/>
          </a:xfrm>
        </p:grpSpPr>
        <p:sp>
          <p:nvSpPr>
            <p:cNvPr id="64" name="Rectangle 19"/>
            <p:cNvSpPr>
              <a:spLocks noChangeArrowheads="1"/>
            </p:cNvSpPr>
            <p:nvPr/>
          </p:nvSpPr>
          <p:spPr bwMode="auto">
            <a:xfrm>
              <a:off x="3648" y="1680"/>
              <a:ext cx="672" cy="336"/>
            </a:xfrm>
            <a:prstGeom prst="rect">
              <a:avLst/>
            </a:prstGeom>
            <a:solidFill>
              <a:srgbClr val="00CCFF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 dirty="0"/>
            </a:p>
          </p:txBody>
        </p:sp>
        <p:sp>
          <p:nvSpPr>
            <p:cNvPr id="65" name="Rectangle 20"/>
            <p:cNvSpPr>
              <a:spLocks noChangeArrowheads="1"/>
            </p:cNvSpPr>
            <p:nvPr/>
          </p:nvSpPr>
          <p:spPr bwMode="auto">
            <a:xfrm>
              <a:off x="3888" y="1776"/>
              <a:ext cx="672" cy="336"/>
            </a:xfrm>
            <a:prstGeom prst="rect">
              <a:avLst/>
            </a:prstGeom>
            <a:solidFill>
              <a:srgbClr val="3366FF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 dirty="0"/>
            </a:p>
          </p:txBody>
        </p:sp>
        <p:sp>
          <p:nvSpPr>
            <p:cNvPr id="66" name="Rectangle 21"/>
            <p:cNvSpPr>
              <a:spLocks noChangeArrowheads="1"/>
            </p:cNvSpPr>
            <p:nvPr/>
          </p:nvSpPr>
          <p:spPr bwMode="auto">
            <a:xfrm>
              <a:off x="4176" y="1872"/>
              <a:ext cx="672" cy="336"/>
            </a:xfrm>
            <a:prstGeom prst="rect">
              <a:avLst/>
            </a:prstGeom>
            <a:solidFill>
              <a:srgbClr val="0000FF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 dirty="0"/>
            </a:p>
          </p:txBody>
        </p:sp>
        <p:sp>
          <p:nvSpPr>
            <p:cNvPr id="67" name="Text Box 22"/>
            <p:cNvSpPr txBox="1">
              <a:spLocks noChangeArrowheads="1"/>
            </p:cNvSpPr>
            <p:nvPr/>
          </p:nvSpPr>
          <p:spPr bwMode="auto">
            <a:xfrm>
              <a:off x="3648" y="1791"/>
              <a:ext cx="27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b="1" dirty="0"/>
                <a:t>A1</a:t>
              </a:r>
            </a:p>
          </p:txBody>
        </p:sp>
        <p:sp>
          <p:nvSpPr>
            <p:cNvPr id="68" name="Text Box 23"/>
            <p:cNvSpPr txBox="1">
              <a:spLocks noChangeArrowheads="1"/>
            </p:cNvSpPr>
            <p:nvPr/>
          </p:nvSpPr>
          <p:spPr bwMode="auto">
            <a:xfrm>
              <a:off x="3897" y="1900"/>
              <a:ext cx="27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b="1" dirty="0"/>
                <a:t>A2</a:t>
              </a:r>
            </a:p>
          </p:txBody>
        </p:sp>
        <p:sp>
          <p:nvSpPr>
            <p:cNvPr id="69" name="Text Box 24"/>
            <p:cNvSpPr txBox="1">
              <a:spLocks noChangeArrowheads="1"/>
            </p:cNvSpPr>
            <p:nvPr/>
          </p:nvSpPr>
          <p:spPr bwMode="auto">
            <a:xfrm>
              <a:off x="4185" y="1996"/>
              <a:ext cx="27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b="1" dirty="0"/>
                <a:t>A3</a:t>
              </a:r>
            </a:p>
          </p:txBody>
        </p:sp>
      </p:grpSp>
      <p:grpSp>
        <p:nvGrpSpPr>
          <p:cNvPr id="70" name="Group 25"/>
          <p:cNvGrpSpPr>
            <a:grpSpLocks/>
          </p:cNvGrpSpPr>
          <p:nvPr/>
        </p:nvGrpSpPr>
        <p:grpSpPr bwMode="auto">
          <a:xfrm>
            <a:off x="5568855" y="3739147"/>
            <a:ext cx="1447800" cy="685800"/>
            <a:chOff x="3648" y="2304"/>
            <a:chExt cx="912" cy="432"/>
          </a:xfrm>
        </p:grpSpPr>
        <p:sp>
          <p:nvSpPr>
            <p:cNvPr id="71" name="Rectangle 26"/>
            <p:cNvSpPr>
              <a:spLocks noChangeArrowheads="1"/>
            </p:cNvSpPr>
            <p:nvPr/>
          </p:nvSpPr>
          <p:spPr bwMode="auto">
            <a:xfrm>
              <a:off x="3648" y="2304"/>
              <a:ext cx="672" cy="336"/>
            </a:xfrm>
            <a:prstGeom prst="rect">
              <a:avLst/>
            </a:prstGeom>
            <a:solidFill>
              <a:srgbClr val="993366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 dirty="0"/>
            </a:p>
          </p:txBody>
        </p:sp>
        <p:sp>
          <p:nvSpPr>
            <p:cNvPr id="72" name="Rectangle 27"/>
            <p:cNvSpPr>
              <a:spLocks noChangeArrowheads="1"/>
            </p:cNvSpPr>
            <p:nvPr/>
          </p:nvSpPr>
          <p:spPr bwMode="auto">
            <a:xfrm>
              <a:off x="3888" y="2400"/>
              <a:ext cx="672" cy="336"/>
            </a:xfrm>
            <a:prstGeom prst="rect">
              <a:avLst/>
            </a:prstGeom>
            <a:solidFill>
              <a:srgbClr val="666699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 dirty="0"/>
            </a:p>
          </p:txBody>
        </p:sp>
        <p:sp>
          <p:nvSpPr>
            <p:cNvPr id="73" name="Text Box 28"/>
            <p:cNvSpPr txBox="1">
              <a:spLocks noChangeArrowheads="1"/>
            </p:cNvSpPr>
            <p:nvPr/>
          </p:nvSpPr>
          <p:spPr bwMode="auto">
            <a:xfrm>
              <a:off x="3648" y="2415"/>
              <a:ext cx="27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b="1" dirty="0"/>
                <a:t>B1</a:t>
              </a:r>
            </a:p>
          </p:txBody>
        </p:sp>
        <p:sp>
          <p:nvSpPr>
            <p:cNvPr id="74" name="Text Box 29"/>
            <p:cNvSpPr txBox="1">
              <a:spLocks noChangeArrowheads="1"/>
            </p:cNvSpPr>
            <p:nvPr/>
          </p:nvSpPr>
          <p:spPr bwMode="auto">
            <a:xfrm>
              <a:off x="3897" y="2524"/>
              <a:ext cx="27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b="1" dirty="0"/>
                <a:t>B2</a:t>
              </a:r>
            </a:p>
          </p:txBody>
        </p:sp>
      </p:grpSp>
      <p:grpSp>
        <p:nvGrpSpPr>
          <p:cNvPr id="75" name="Group 30"/>
          <p:cNvGrpSpPr>
            <a:grpSpLocks/>
          </p:cNvGrpSpPr>
          <p:nvPr/>
        </p:nvGrpSpPr>
        <p:grpSpPr bwMode="auto">
          <a:xfrm>
            <a:off x="5568855" y="4653547"/>
            <a:ext cx="2362200" cy="990600"/>
            <a:chOff x="3648" y="2880"/>
            <a:chExt cx="1488" cy="624"/>
          </a:xfrm>
        </p:grpSpPr>
        <p:sp>
          <p:nvSpPr>
            <p:cNvPr id="76" name="Rectangle 31"/>
            <p:cNvSpPr>
              <a:spLocks noChangeArrowheads="1"/>
            </p:cNvSpPr>
            <p:nvPr/>
          </p:nvSpPr>
          <p:spPr bwMode="auto">
            <a:xfrm>
              <a:off x="3648" y="2880"/>
              <a:ext cx="672" cy="336"/>
            </a:xfrm>
            <a:prstGeom prst="rect">
              <a:avLst/>
            </a:prstGeom>
            <a:solidFill>
              <a:srgbClr val="FFCC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 dirty="0"/>
            </a:p>
          </p:txBody>
        </p:sp>
        <p:sp>
          <p:nvSpPr>
            <p:cNvPr id="77" name="Rectangle 32"/>
            <p:cNvSpPr>
              <a:spLocks noChangeArrowheads="1"/>
            </p:cNvSpPr>
            <p:nvPr/>
          </p:nvSpPr>
          <p:spPr bwMode="auto">
            <a:xfrm>
              <a:off x="3888" y="2976"/>
              <a:ext cx="672" cy="336"/>
            </a:xfrm>
            <a:prstGeom prst="rect">
              <a:avLst/>
            </a:prstGeom>
            <a:solidFill>
              <a:srgbClr val="FF99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 dirty="0"/>
            </a:p>
          </p:txBody>
        </p:sp>
        <p:sp>
          <p:nvSpPr>
            <p:cNvPr id="78" name="Rectangle 33"/>
            <p:cNvSpPr>
              <a:spLocks noChangeArrowheads="1"/>
            </p:cNvSpPr>
            <p:nvPr/>
          </p:nvSpPr>
          <p:spPr bwMode="auto">
            <a:xfrm>
              <a:off x="4176" y="3072"/>
              <a:ext cx="672" cy="336"/>
            </a:xfrm>
            <a:prstGeom prst="rect">
              <a:avLst/>
            </a:prstGeom>
            <a:solidFill>
              <a:srgbClr val="FFFF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 dirty="0"/>
            </a:p>
          </p:txBody>
        </p:sp>
        <p:sp>
          <p:nvSpPr>
            <p:cNvPr id="79" name="Rectangle 34"/>
            <p:cNvSpPr>
              <a:spLocks noChangeArrowheads="1"/>
            </p:cNvSpPr>
            <p:nvPr/>
          </p:nvSpPr>
          <p:spPr bwMode="auto">
            <a:xfrm>
              <a:off x="4464" y="3168"/>
              <a:ext cx="672" cy="336"/>
            </a:xfrm>
            <a:prstGeom prst="rect">
              <a:avLst/>
            </a:prstGeom>
            <a:solidFill>
              <a:srgbClr val="FF66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 dirty="0"/>
            </a:p>
          </p:txBody>
        </p:sp>
        <p:sp>
          <p:nvSpPr>
            <p:cNvPr id="80" name="Text Box 35"/>
            <p:cNvSpPr txBox="1">
              <a:spLocks noChangeArrowheads="1"/>
            </p:cNvSpPr>
            <p:nvPr/>
          </p:nvSpPr>
          <p:spPr bwMode="auto">
            <a:xfrm>
              <a:off x="3648" y="2991"/>
              <a:ext cx="27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b="1" dirty="0"/>
                <a:t>C1</a:t>
              </a:r>
            </a:p>
          </p:txBody>
        </p:sp>
        <p:sp>
          <p:nvSpPr>
            <p:cNvPr id="81" name="Text Box 36"/>
            <p:cNvSpPr txBox="1">
              <a:spLocks noChangeArrowheads="1"/>
            </p:cNvSpPr>
            <p:nvPr/>
          </p:nvSpPr>
          <p:spPr bwMode="auto">
            <a:xfrm>
              <a:off x="3897" y="3100"/>
              <a:ext cx="27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b="1" dirty="0"/>
                <a:t>C2</a:t>
              </a:r>
            </a:p>
          </p:txBody>
        </p:sp>
        <p:sp>
          <p:nvSpPr>
            <p:cNvPr id="82" name="Text Box 37"/>
            <p:cNvSpPr txBox="1">
              <a:spLocks noChangeArrowheads="1"/>
            </p:cNvSpPr>
            <p:nvPr/>
          </p:nvSpPr>
          <p:spPr bwMode="auto">
            <a:xfrm>
              <a:off x="4185" y="3196"/>
              <a:ext cx="27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b="1" dirty="0"/>
                <a:t>C3</a:t>
              </a:r>
            </a:p>
          </p:txBody>
        </p:sp>
        <p:sp>
          <p:nvSpPr>
            <p:cNvPr id="83" name="Text Box 38"/>
            <p:cNvSpPr txBox="1">
              <a:spLocks noChangeArrowheads="1"/>
            </p:cNvSpPr>
            <p:nvPr/>
          </p:nvSpPr>
          <p:spPr bwMode="auto">
            <a:xfrm>
              <a:off x="4473" y="3292"/>
              <a:ext cx="27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b="1" dirty="0"/>
                <a:t>C4</a:t>
              </a:r>
            </a:p>
          </p:txBody>
        </p:sp>
      </p:grpSp>
      <p:cxnSp>
        <p:nvCxnSpPr>
          <p:cNvPr id="89" name="Straight Arrow Connector 88"/>
          <p:cNvCxnSpPr>
            <a:stCxn id="64" idx="1"/>
            <a:endCxn id="56" idx="3"/>
          </p:cNvCxnSpPr>
          <p:nvPr/>
        </p:nvCxnSpPr>
        <p:spPr>
          <a:xfrm flipH="1">
            <a:off x="3193602" y="3015247"/>
            <a:ext cx="2375253" cy="304800"/>
          </a:xfrm>
          <a:prstGeom prst="straightConnector1">
            <a:avLst/>
          </a:prstGeom>
          <a:ln w="57150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1" idx="1"/>
            <a:endCxn id="57" idx="3"/>
          </p:cNvCxnSpPr>
          <p:nvPr/>
        </p:nvCxnSpPr>
        <p:spPr>
          <a:xfrm flipH="1">
            <a:off x="3193602" y="4005847"/>
            <a:ext cx="2375253" cy="0"/>
          </a:xfrm>
          <a:prstGeom prst="straightConnector1">
            <a:avLst/>
          </a:prstGeom>
          <a:ln w="57150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76" idx="1"/>
            <a:endCxn id="58" idx="3"/>
          </p:cNvCxnSpPr>
          <p:nvPr/>
        </p:nvCxnSpPr>
        <p:spPr>
          <a:xfrm flipH="1" flipV="1">
            <a:off x="3193602" y="4691647"/>
            <a:ext cx="2375253" cy="228600"/>
          </a:xfrm>
          <a:prstGeom prst="straightConnector1">
            <a:avLst/>
          </a:prstGeom>
          <a:ln w="57150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002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509"/>
    </mc:Choice>
    <mc:Fallback xmlns="">
      <p:transition xmlns:p14="http://schemas.microsoft.com/office/powerpoint/2010/main" spd="slow" advTm="5150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Detailed Functionality</a:t>
            </a:r>
            <a:br>
              <a:rPr lang="en-US" dirty="0"/>
            </a:br>
            <a:r>
              <a:rPr lang="en-US" sz="2800" dirty="0"/>
              <a:t>Dynamic </a:t>
            </a:r>
            <a:r>
              <a:rPr lang="en-US" sz="2800" dirty="0" smtClean="0"/>
              <a:t>Reconfiguration (Silva)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Traditional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60473373"/>
              </p:ext>
            </p:extLst>
          </p:nvPr>
        </p:nvGraphicFramePr>
        <p:xfrm>
          <a:off x="549274" y="2347415"/>
          <a:ext cx="3840480" cy="4216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Reconfigurable</a:t>
            </a:r>
            <a:endParaRPr lang="en-US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373036024"/>
              </p:ext>
            </p:extLst>
          </p:nvPr>
        </p:nvGraphicFramePr>
        <p:xfrm>
          <a:off x="4751070" y="2347415"/>
          <a:ext cx="3840480" cy="4216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8417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836"/>
    </mc:Choice>
    <mc:Fallback xmlns="">
      <p:transition xmlns:p14="http://schemas.microsoft.com/office/powerpoint/2010/main" spd="slow" advTm="11183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Detailed Block Diagrams</a:t>
            </a:r>
            <a:br>
              <a:rPr lang="en-US" dirty="0" smtClean="0"/>
            </a:br>
            <a:r>
              <a:rPr lang="en-US" sz="2800" dirty="0" smtClean="0"/>
              <a:t>Dynamic Reconfiguration (Silva)</a:t>
            </a:r>
            <a:endParaRPr lang="en-US" sz="2800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181924"/>
              </p:ext>
            </p:extLst>
          </p:nvPr>
        </p:nvGraphicFramePr>
        <p:xfrm>
          <a:off x="362123" y="1600202"/>
          <a:ext cx="8434298" cy="512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55175" y="4278638"/>
            <a:ext cx="4129667" cy="70788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"/>
              </a:rPr>
              <a:t>$ </a:t>
            </a:r>
            <a:r>
              <a:rPr lang="en-US" sz="2000" b="1" dirty="0" err="1" smtClean="0">
                <a:solidFill>
                  <a:srgbClr val="008000"/>
                </a:solidFill>
                <a:latin typeface=""/>
              </a:rPr>
              <a:t>vivado</a:t>
            </a:r>
            <a:r>
              <a:rPr lang="en-US" sz="2000" b="1" dirty="0" smtClean="0">
                <a:solidFill>
                  <a:srgbClr val="008000"/>
                </a:solidFill>
                <a:latin typeface=""/>
              </a:rPr>
              <a:t>		</a:t>
            </a:r>
            <a:r>
              <a:rPr lang="en-US" sz="2000" b="1" dirty="0" smtClean="0">
                <a:solidFill>
                  <a:srgbClr val="BA2121"/>
                </a:solidFill>
                <a:latin typeface=""/>
              </a:rPr>
              <a:t>-mode </a:t>
            </a:r>
            <a:r>
              <a:rPr lang="en-US" sz="2000" b="1" dirty="0" err="1" smtClean="0">
                <a:solidFill>
                  <a:srgbClr val="BA2121"/>
                </a:solidFill>
                <a:latin typeface=""/>
              </a:rPr>
              <a:t>tcl</a:t>
            </a:r>
            <a:endParaRPr lang="en-US" sz="2000" b="1" dirty="0">
              <a:solidFill>
                <a:srgbClr val="BA2121"/>
              </a:solidFill>
              <a:latin typeface=""/>
            </a:endParaRPr>
          </a:p>
          <a:p>
            <a:r>
              <a:rPr lang="sv-SE" sz="2000" b="1" dirty="0" smtClean="0">
                <a:solidFill>
                  <a:srgbClr val="000000"/>
                </a:solidFill>
                <a:latin typeface=""/>
              </a:rPr>
              <a:t>% </a:t>
            </a:r>
            <a:r>
              <a:rPr lang="sv-SE" sz="2000" b="1" dirty="0" smtClean="0">
                <a:solidFill>
                  <a:srgbClr val="008000"/>
                </a:solidFill>
                <a:latin typeface=""/>
              </a:rPr>
              <a:t>source		</a:t>
            </a:r>
            <a:r>
              <a:rPr lang="en-US" sz="2000" b="1" dirty="0" err="1" smtClean="0">
                <a:solidFill>
                  <a:srgbClr val="BA2121"/>
                </a:solidFill>
                <a:latin typeface=""/>
              </a:rPr>
              <a:t>design.tcl</a:t>
            </a:r>
            <a:endParaRPr lang="en-US" sz="2000" b="1" dirty="0">
              <a:solidFill>
                <a:srgbClr val="BA212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334982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884"/>
    </mc:Choice>
    <mc:Fallback xmlns="">
      <p:transition xmlns:p14="http://schemas.microsoft.com/office/powerpoint/2010/main" spd="slow" advTm="15188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1|6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7|10.3|19.1|3.9|25|3.8|8.6|1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4.2|24.8|1.5|17.7|1.4|27.8|1.1|26.4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CIDAR.thmx</Template>
  <TotalTime>798</TotalTime>
  <Words>933</Words>
  <Application>Microsoft Macintosh PowerPoint</Application>
  <PresentationFormat>On-screen Show (4:3)</PresentationFormat>
  <Paragraphs>295</Paragraphs>
  <Slides>18</Slides>
  <Notes>3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Breeze</vt:lpstr>
      <vt:lpstr>MicroFluigis</vt:lpstr>
      <vt:lpstr>Goal/Motivation </vt:lpstr>
      <vt:lpstr>Functionality What did we do?</vt:lpstr>
      <vt:lpstr>Specification How did we test to see if it works?</vt:lpstr>
      <vt:lpstr>Detailed Functionality Dynamic Reconfiguration</vt:lpstr>
      <vt:lpstr>Detailed Functionality Dynamic Reconfiguration (Silva)</vt:lpstr>
      <vt:lpstr>Detailed Functionality Dynamic Reconfiguration (Silva)</vt:lpstr>
      <vt:lpstr>Detailed Functionality Dynamic Reconfiguration (Silva)</vt:lpstr>
      <vt:lpstr>Detailed Block Diagrams Dynamic Reconfiguration (Silva)</vt:lpstr>
      <vt:lpstr>Verilog Example Dynamic Reconfiguration (Silva)</vt:lpstr>
      <vt:lpstr>Verilog Example Dynamic Reconfiguration (Silva)</vt:lpstr>
      <vt:lpstr>Verilog Example Dynamic Reconfiguration (Silva)</vt:lpstr>
      <vt:lpstr>PowerPoint Presentation</vt:lpstr>
      <vt:lpstr>PowerPoint Presentation</vt:lpstr>
      <vt:lpstr>PowerPoint Presentation</vt:lpstr>
      <vt:lpstr>Successes</vt:lpstr>
      <vt:lpstr>Failures</vt:lpstr>
      <vt:lpstr>Design Tradeoff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MicroFluigis</dc:title>
  <dc:creator>Ryan Silva</dc:creator>
  <cp:lastModifiedBy>Ryan Silva</cp:lastModifiedBy>
  <cp:revision>42</cp:revision>
  <dcterms:created xsi:type="dcterms:W3CDTF">2015-04-21T15:43:17Z</dcterms:created>
  <dcterms:modified xsi:type="dcterms:W3CDTF">2015-04-23T17:51:56Z</dcterms:modified>
</cp:coreProperties>
</file>

<file path=docProps/thumbnail.jpeg>
</file>